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3"/>
  </p:notesMasterIdLst>
  <p:sldIdLst>
    <p:sldId id="256" r:id="rId2"/>
    <p:sldId id="258" r:id="rId3"/>
    <p:sldId id="259" r:id="rId4"/>
    <p:sldId id="290" r:id="rId5"/>
    <p:sldId id="294" r:id="rId6"/>
    <p:sldId id="295" r:id="rId7"/>
    <p:sldId id="268" r:id="rId8"/>
    <p:sldId id="296" r:id="rId9"/>
    <p:sldId id="297" r:id="rId10"/>
    <p:sldId id="298" r:id="rId11"/>
    <p:sldId id="299" r:id="rId12"/>
  </p:sldIdLst>
  <p:sldSz cx="9144000" cy="6858000" type="screen4x3"/>
  <p:notesSz cx="6858000" cy="9144000"/>
  <p:defaultTextStyle>
    <a:defPPr>
      <a:defRPr lang="en-US"/>
    </a:defPPr>
    <a:lvl1pPr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r" rtl="1" fontAlgn="base">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C66FF"/>
    <a:srgbClr val="66FF99"/>
    <a:srgbClr val="DAA168"/>
    <a:srgbClr val="FFFF43"/>
    <a:srgbClr val="FFFFCC"/>
    <a:srgbClr val="FF0000"/>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8" autoAdjust="0"/>
    <p:restoredTop sz="94660"/>
  </p:normalViewPr>
  <p:slideViewPr>
    <p:cSldViewPr>
      <p:cViewPr varScale="1">
        <p:scale>
          <a:sx n="70" d="100"/>
          <a:sy n="70" d="100"/>
        </p:scale>
        <p:origin x="151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a:defRPr sz="1200">
                <a:latin typeface="Arial" panose="020B0604020202020204" pitchFamily="34" charset="0"/>
              </a:defRPr>
            </a:lvl1pPr>
          </a:lstStyle>
          <a:p>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rtl="0">
              <a:defRPr sz="1200">
                <a:latin typeface="Arial" panose="020B0604020202020204" pitchFamily="34" charset="0"/>
              </a:defRPr>
            </a:lvl1pPr>
          </a:lstStyle>
          <a:p>
            <a:endParaRPr lang="en-US"/>
          </a:p>
        </p:txBody>
      </p:sp>
      <p:sp>
        <p:nvSpPr>
          <p:cNvPr id="419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200">
                <a:latin typeface="Arial" panose="020B0604020202020204" pitchFamily="34" charset="0"/>
              </a:defRPr>
            </a:lvl1pPr>
          </a:lstStyle>
          <a:p>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200">
                <a:latin typeface="Arial" panose="020B0604020202020204" pitchFamily="34" charset="0"/>
              </a:defRPr>
            </a:lvl1pPr>
          </a:lstStyle>
          <a:p>
            <a:fld id="{4263EBD1-680F-49AE-BD2A-23F14F4FB370}" type="slidenum">
              <a:rPr lang="ar-SA"/>
              <a:pPr/>
              <a:t>‹#›</a:t>
            </a:fld>
            <a:endParaRPr lang="en-US"/>
          </a:p>
        </p:txBody>
      </p:sp>
    </p:spTree>
    <p:extLst>
      <p:ext uri="{BB962C8B-B14F-4D97-AF65-F5344CB8AC3E}">
        <p14:creationId xmlns:p14="http://schemas.microsoft.com/office/powerpoint/2010/main" val="827391798"/>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r" rtl="1"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342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GB" noProof="0" smtClean="0"/>
              <a:t>Click to edit Master title style</a:t>
            </a:r>
          </a:p>
        </p:txBody>
      </p:sp>
      <p:sp>
        <p:nvSpPr>
          <p:cNvPr id="10342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103428"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a-IR"/>
          </a:p>
        </p:txBody>
      </p:sp>
      <p:sp>
        <p:nvSpPr>
          <p:cNvPr id="103429" name="Rectangle 5"/>
          <p:cNvSpPr>
            <a:spLocks noGrp="1" noChangeArrowheads="1"/>
          </p:cNvSpPr>
          <p:nvPr>
            <p:ph type="ftr" sz="quarter" idx="3"/>
          </p:nvPr>
        </p:nvSpPr>
        <p:spPr/>
        <p:txBody>
          <a:bodyPr/>
          <a:lstStyle>
            <a:lvl1pPr>
              <a:defRPr/>
            </a:lvl1pPr>
          </a:lstStyle>
          <a:p>
            <a:endParaRPr lang="en-US"/>
          </a:p>
        </p:txBody>
      </p:sp>
      <p:sp>
        <p:nvSpPr>
          <p:cNvPr id="103430" name="Rectangle 6"/>
          <p:cNvSpPr>
            <a:spLocks noGrp="1" noChangeArrowheads="1"/>
          </p:cNvSpPr>
          <p:nvPr>
            <p:ph type="sldNum" sz="quarter" idx="4"/>
          </p:nvPr>
        </p:nvSpPr>
        <p:spPr/>
        <p:txBody>
          <a:bodyPr/>
          <a:lstStyle>
            <a:lvl1pPr>
              <a:defRPr/>
            </a:lvl1pPr>
          </a:lstStyle>
          <a:p>
            <a:fld id="{626FE76E-C64E-4EE4-ADC6-B604B3E14988}" type="slidenum">
              <a:rPr lang="ar-SA"/>
              <a:pPr/>
              <a:t>‹#›</a:t>
            </a:fld>
            <a:endParaRPr lang="en-GB"/>
          </a:p>
        </p:txBody>
      </p:sp>
      <p:sp>
        <p:nvSpPr>
          <p:cNvPr id="103431" name="Rectangle 7"/>
          <p:cNvSpPr>
            <a:spLocks noGrp="1" noChangeArrowheads="1"/>
          </p:cNvSpPr>
          <p:nvPr>
            <p:ph type="dt" sz="quarter" idx="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A500148-6F3C-4060-ACDD-06C0774B5A62}" type="slidenum">
              <a:rPr lang="ar-SA"/>
              <a:pPr/>
              <a:t>‹#›</a:t>
            </a:fld>
            <a:endParaRPr lang="en-GB"/>
          </a:p>
        </p:txBody>
      </p:sp>
    </p:spTree>
    <p:extLst>
      <p:ext uri="{BB962C8B-B14F-4D97-AF65-F5344CB8AC3E}">
        <p14:creationId xmlns:p14="http://schemas.microsoft.com/office/powerpoint/2010/main" val="314898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67B576-AD05-4331-B5DA-F0D39AAFB2F5}" type="slidenum">
              <a:rPr lang="ar-SA"/>
              <a:pPr/>
              <a:t>‹#›</a:t>
            </a:fld>
            <a:endParaRPr lang="en-GB"/>
          </a:p>
        </p:txBody>
      </p:sp>
    </p:spTree>
    <p:extLst>
      <p:ext uri="{BB962C8B-B14F-4D97-AF65-F5344CB8AC3E}">
        <p14:creationId xmlns:p14="http://schemas.microsoft.com/office/powerpoint/2010/main" val="1163997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3B4DDFF-5AF3-40F8-86E0-C314A93083A9}" type="slidenum">
              <a:rPr lang="ar-SA"/>
              <a:pPr/>
              <a:t>‹#›</a:t>
            </a:fld>
            <a:endParaRPr lang="en-GB"/>
          </a:p>
        </p:txBody>
      </p:sp>
    </p:spTree>
    <p:extLst>
      <p:ext uri="{BB962C8B-B14F-4D97-AF65-F5344CB8AC3E}">
        <p14:creationId xmlns:p14="http://schemas.microsoft.com/office/powerpoint/2010/main" val="1083911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1E7B23-1176-4381-96EB-94E8C0E46D17}" type="slidenum">
              <a:rPr lang="ar-SA"/>
              <a:pPr/>
              <a:t>‹#›</a:t>
            </a:fld>
            <a:endParaRPr lang="en-GB"/>
          </a:p>
        </p:txBody>
      </p:sp>
    </p:spTree>
    <p:extLst>
      <p:ext uri="{BB962C8B-B14F-4D97-AF65-F5344CB8AC3E}">
        <p14:creationId xmlns:p14="http://schemas.microsoft.com/office/powerpoint/2010/main" val="621897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8CC3B4-73CB-4E7B-903E-430D0D75738E}" type="slidenum">
              <a:rPr lang="ar-SA"/>
              <a:pPr/>
              <a:t>‹#›</a:t>
            </a:fld>
            <a:endParaRPr lang="en-GB"/>
          </a:p>
        </p:txBody>
      </p:sp>
    </p:spTree>
    <p:extLst>
      <p:ext uri="{BB962C8B-B14F-4D97-AF65-F5344CB8AC3E}">
        <p14:creationId xmlns:p14="http://schemas.microsoft.com/office/powerpoint/2010/main" val="95178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AB9553B-6BB3-4915-88BD-9F4D7FB656A3}" type="slidenum">
              <a:rPr lang="ar-SA"/>
              <a:pPr/>
              <a:t>‹#›</a:t>
            </a:fld>
            <a:endParaRPr lang="en-GB"/>
          </a:p>
        </p:txBody>
      </p:sp>
    </p:spTree>
    <p:extLst>
      <p:ext uri="{BB962C8B-B14F-4D97-AF65-F5344CB8AC3E}">
        <p14:creationId xmlns:p14="http://schemas.microsoft.com/office/powerpoint/2010/main" val="155245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01B6B15-2E19-495B-B947-ED99870241CB}" type="slidenum">
              <a:rPr lang="ar-SA"/>
              <a:pPr/>
              <a:t>‹#›</a:t>
            </a:fld>
            <a:endParaRPr lang="en-GB"/>
          </a:p>
        </p:txBody>
      </p:sp>
    </p:spTree>
    <p:extLst>
      <p:ext uri="{BB962C8B-B14F-4D97-AF65-F5344CB8AC3E}">
        <p14:creationId xmlns:p14="http://schemas.microsoft.com/office/powerpoint/2010/main" val="2847588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6B06A8-930E-468A-933E-F7E787029A92}" type="slidenum">
              <a:rPr lang="ar-SA"/>
              <a:pPr/>
              <a:t>‹#›</a:t>
            </a:fld>
            <a:endParaRPr lang="en-GB"/>
          </a:p>
        </p:txBody>
      </p:sp>
    </p:spTree>
    <p:extLst>
      <p:ext uri="{BB962C8B-B14F-4D97-AF65-F5344CB8AC3E}">
        <p14:creationId xmlns:p14="http://schemas.microsoft.com/office/powerpoint/2010/main" val="181810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1C8D07-958B-417E-B9CC-4E3F2DA6FD75}" type="slidenum">
              <a:rPr lang="ar-SA"/>
              <a:pPr/>
              <a:t>‹#›</a:t>
            </a:fld>
            <a:endParaRPr lang="en-GB"/>
          </a:p>
        </p:txBody>
      </p:sp>
    </p:spTree>
    <p:extLst>
      <p:ext uri="{BB962C8B-B14F-4D97-AF65-F5344CB8AC3E}">
        <p14:creationId xmlns:p14="http://schemas.microsoft.com/office/powerpoint/2010/main" val="2578459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BF63AAC-1B0C-4D9E-A8C9-529A092B37E5}" type="slidenum">
              <a:rPr lang="ar-SA"/>
              <a:pPr/>
              <a:t>‹#›</a:t>
            </a:fld>
            <a:endParaRPr lang="en-GB"/>
          </a:p>
        </p:txBody>
      </p:sp>
    </p:spTree>
    <p:extLst>
      <p:ext uri="{BB962C8B-B14F-4D97-AF65-F5344CB8AC3E}">
        <p14:creationId xmlns:p14="http://schemas.microsoft.com/office/powerpoint/2010/main" val="181637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403"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4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a:defRPr sz="1400">
                <a:effectLst>
                  <a:outerShdw blurRad="38100" dist="38100" dir="2700000" algn="tl">
                    <a:srgbClr val="000000"/>
                  </a:outerShdw>
                </a:effectLst>
                <a:latin typeface="Arial" panose="020B0604020202020204" pitchFamily="34" charset="0"/>
              </a:defRPr>
            </a:lvl1pPr>
          </a:lstStyle>
          <a:p>
            <a:endParaRPr lang="en-US"/>
          </a:p>
        </p:txBody>
      </p:sp>
      <p:sp>
        <p:nvSpPr>
          <p:cNvPr id="1024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rtl="0">
              <a:defRPr sz="1400">
                <a:effectLst>
                  <a:outerShdw blurRad="38100" dist="38100" dir="2700000" algn="tl">
                    <a:srgbClr val="000000"/>
                  </a:outerShdw>
                </a:effectLst>
                <a:latin typeface="Arial" panose="020B0604020202020204" pitchFamily="34" charset="0"/>
              </a:defRPr>
            </a:lvl1pPr>
          </a:lstStyle>
          <a:p>
            <a:endParaRPr lang="en-US"/>
          </a:p>
        </p:txBody>
      </p:sp>
      <p:sp>
        <p:nvSpPr>
          <p:cNvPr id="1024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rtl="0">
              <a:defRPr sz="1400">
                <a:effectLst>
                  <a:outerShdw blurRad="38100" dist="38100" dir="2700000" algn="tl">
                    <a:srgbClr val="000000"/>
                  </a:outerShdw>
                </a:effectLst>
                <a:latin typeface="Arial" panose="020B0604020202020204" pitchFamily="34" charset="0"/>
              </a:defRPr>
            </a:lvl1pPr>
          </a:lstStyle>
          <a:p>
            <a:fld id="{73E9DE4A-87FC-461E-81EC-365BEFF55E89}" type="slidenum">
              <a:rPr lang="ar-SA"/>
              <a:pPr/>
              <a:t>‹#›</a:t>
            </a:fld>
            <a:endParaRPr lang="en-GB"/>
          </a:p>
        </p:txBody>
      </p:sp>
    </p:spTree>
  </p:cSld>
  <p:clrMap bg1="dk2" tx1="lt1" bg2="dk1"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rtl="1"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rtl="1"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p:titleStyle>
    <p:bodyStyle>
      <a:lvl1pPr marL="342900" indent="-342900" algn="r" rtl="1"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r" rtl="1"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r" rtl="1"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r" rtl="1"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r" rtl="1"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12"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9" name="WordArt 11"/>
          <p:cNvSpPr>
            <a:spLocks noChangeArrowheads="1" noChangeShapeType="1" noTextEdit="1"/>
          </p:cNvSpPr>
          <p:nvPr/>
        </p:nvSpPr>
        <p:spPr bwMode="auto">
          <a:xfrm>
            <a:off x="2209800" y="1143000"/>
            <a:ext cx="6172200" cy="2209800"/>
          </a:xfrm>
          <a:prstGeom prst="rect">
            <a:avLst/>
          </a:prstGeom>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PerspectiveFront">
                <a:rot lat="20099999" lon="1500000" rev="0"/>
              </a:camera>
              <a:lightRig rig="legacyHarsh4" dir="b"/>
            </a:scene3d>
            <a:sp3d extrusionH="430200" prstMaterial="legacyMatte">
              <a:extrusionClr>
                <a:srgbClr val="FF0000"/>
              </a:extrusionClr>
              <a:contourClr>
                <a:srgbClr val="FFE701"/>
              </a:contourClr>
            </a:sp3d>
          </a:bodyPr>
          <a:lstStyle/>
          <a:p>
            <a:pPr algn="ctr"/>
            <a:r>
              <a:rPr lang="fa-IR" sz="3600" kern="10">
                <a:gradFill rotWithShape="0">
                  <a:gsLst>
                    <a:gs pos="0">
                      <a:srgbClr val="FFE701"/>
                    </a:gs>
                    <a:gs pos="100000">
                      <a:srgbClr val="FE3E02"/>
                    </a:gs>
                  </a:gsLst>
                  <a:lin ang="5400000" scaled="1"/>
                </a:gradFill>
                <a:latin typeface="Impact" panose="020B0806030902050204" pitchFamily="34" charset="0"/>
              </a:rPr>
              <a:t>بسم الله الرحمن الرحیم</a:t>
            </a:r>
          </a:p>
        </p:txBody>
      </p:sp>
      <p:sp>
        <p:nvSpPr>
          <p:cNvPr id="2" name="TextBox 1"/>
          <p:cNvSpPr txBox="1"/>
          <p:nvPr/>
        </p:nvSpPr>
        <p:spPr>
          <a:xfrm>
            <a:off x="-19334" y="6550223"/>
            <a:ext cx="1260410" cy="307777"/>
          </a:xfrm>
          <a:prstGeom prst="rect">
            <a:avLst/>
          </a:prstGeom>
          <a:noFill/>
        </p:spPr>
        <p:txBody>
          <a:bodyPr wrap="none" rtlCol="1">
            <a:spAutoFit/>
          </a:bodyPr>
          <a:lstStyle/>
          <a:p>
            <a:r>
              <a:rPr lang="en-US" sz="1400" dirty="0" smtClean="0">
                <a:solidFill>
                  <a:srgbClr val="002060"/>
                </a:solidFill>
              </a:rPr>
              <a:t>Golsaran.com</a:t>
            </a:r>
            <a:endParaRPr lang="fa-IR" sz="1400" dirty="0">
              <a:solidFill>
                <a:srgbClr val="00206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1618" name="AutoShape 2"/>
          <p:cNvSpPr>
            <a:spLocks noChangeArrowheads="1"/>
          </p:cNvSpPr>
          <p:nvPr/>
        </p:nvSpPr>
        <p:spPr bwMode="auto">
          <a:xfrm>
            <a:off x="0" y="4953000"/>
            <a:ext cx="9144000" cy="1905000"/>
          </a:xfrm>
          <a:prstGeom prst="flowChartProcess">
            <a:avLst/>
          </a:prstGeom>
          <a:solidFill>
            <a:srgbClr val="0000FF">
              <a:alpha val="28000"/>
            </a:srgbClr>
          </a:solidFill>
          <a:ln w="57150" cap="rnd" cmpd="thinThick">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1619" name="Rectangle 3"/>
          <p:cNvSpPr>
            <a:spLocks noGrp="1" noChangeArrowheads="1"/>
          </p:cNvSpPr>
          <p:nvPr>
            <p:ph type="title"/>
          </p:nvPr>
        </p:nvSpPr>
        <p:spPr>
          <a:xfrm>
            <a:off x="7086600" y="292100"/>
            <a:ext cx="1600200" cy="698500"/>
          </a:xfrm>
          <a:effectLst>
            <a:outerShdw dist="35921" dir="2700000" algn="ctr" rotWithShape="0">
              <a:srgbClr val="000000"/>
            </a:outerShdw>
          </a:effectLst>
        </p:spPr>
        <p:txBody>
          <a:bodyPr/>
          <a:lstStyle/>
          <a:p>
            <a:pPr algn="r"/>
            <a:r>
              <a:rPr lang="fa-IR" sz="4000" b="1">
                <a:solidFill>
                  <a:srgbClr val="3366FF"/>
                </a:solidFill>
              </a:rPr>
              <a:t>برگ:</a:t>
            </a:r>
            <a:endParaRPr lang="en-US" sz="4000" b="1">
              <a:solidFill>
                <a:srgbClr val="3366FF"/>
              </a:solidFill>
            </a:endParaRPr>
          </a:p>
        </p:txBody>
      </p:sp>
      <p:pic>
        <p:nvPicPr>
          <p:cNvPr id="111630" name="Picture 14" descr="057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500" y="152400"/>
            <a:ext cx="36195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11631" name="Picture 15" descr="0570"/>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228600" y="5105400"/>
            <a:ext cx="1333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2" name="Picture 16" descr="Corylus%20avellana%201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390525"/>
            <a:ext cx="5715000" cy="3876675"/>
          </a:xfrm>
          <a:prstGeom prst="rect">
            <a:avLst/>
          </a:prstGeom>
          <a:noFill/>
          <a:extLst>
            <a:ext uri="{909E8E84-426E-40DD-AFC4-6F175D3DCCD1}">
              <a14:hiddenFill xmlns:a14="http://schemas.microsoft.com/office/drawing/2010/main">
                <a:solidFill>
                  <a:srgbClr val="FFFFFF"/>
                </a:solidFill>
              </a14:hiddenFill>
            </a:ext>
          </a:extLst>
        </p:spPr>
      </p:pic>
      <p:pic>
        <p:nvPicPr>
          <p:cNvPr id="111633" name="Picture 17" descr="Corylus%20avellana%201r"/>
          <p:cNvPicPr>
            <a:picLocks noChangeAspect="1" noChangeArrowheads="1"/>
          </p:cNvPicPr>
          <p:nvPr/>
        </p:nvPicPr>
        <p:blipFill>
          <a:blip r:embed="rId5" cstate="email">
            <a:grayscl/>
            <a:extLst>
              <a:ext uri="{28A0092B-C50C-407E-A947-70E740481C1C}">
                <a14:useLocalDpi xmlns:a14="http://schemas.microsoft.com/office/drawing/2010/main"/>
              </a:ext>
            </a:extLst>
          </a:blip>
          <a:srcRect/>
          <a:stretch>
            <a:fillRect/>
          </a:stretch>
        </p:blipFill>
        <p:spPr bwMode="auto">
          <a:xfrm>
            <a:off x="1752600" y="5205413"/>
            <a:ext cx="2209800" cy="1500187"/>
          </a:xfrm>
          <a:prstGeom prst="rect">
            <a:avLst/>
          </a:prstGeom>
          <a:noFill/>
          <a:extLst>
            <a:ext uri="{909E8E84-426E-40DD-AFC4-6F175D3DCCD1}">
              <a14:hiddenFill xmlns:a14="http://schemas.microsoft.com/office/drawing/2010/main">
                <a:solidFill>
                  <a:srgbClr val="FFFFFF"/>
                </a:solidFill>
              </a14:hiddenFill>
            </a:ext>
          </a:extLst>
        </p:spPr>
      </p:pic>
      <p:pic>
        <p:nvPicPr>
          <p:cNvPr id="111634" name="Picture 18" descr="Hassel_(Corylus_avellana)"/>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28600" y="304800"/>
            <a:ext cx="336867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111635" name="Picture 19" descr="Hassel_(Corylus_avellana)"/>
          <p:cNvPicPr>
            <a:picLocks noChangeAspect="1" noChangeArrowheads="1"/>
          </p:cNvPicPr>
          <p:nvPr/>
        </p:nvPicPr>
        <p:blipFill>
          <a:blip r:embed="rId7" cstate="email">
            <a:grayscl/>
            <a:extLst>
              <a:ext uri="{28A0092B-C50C-407E-A947-70E740481C1C}">
                <a14:useLocalDpi xmlns:a14="http://schemas.microsoft.com/office/drawing/2010/main"/>
              </a:ext>
            </a:extLst>
          </a:blip>
          <a:srcRect/>
          <a:stretch>
            <a:fillRect/>
          </a:stretch>
        </p:blipFill>
        <p:spPr bwMode="auto">
          <a:xfrm>
            <a:off x="4191000" y="5105400"/>
            <a:ext cx="12398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36" name="Picture 20" descr="hassel-top"/>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8600" y="152400"/>
            <a:ext cx="5172075" cy="3952875"/>
          </a:xfrm>
          <a:prstGeom prst="rect">
            <a:avLst/>
          </a:prstGeom>
          <a:noFill/>
          <a:extLst>
            <a:ext uri="{909E8E84-426E-40DD-AFC4-6F175D3DCCD1}">
              <a14:hiddenFill xmlns:a14="http://schemas.microsoft.com/office/drawing/2010/main">
                <a:solidFill>
                  <a:srgbClr val="FFFFFF"/>
                </a:solidFill>
              </a14:hiddenFill>
            </a:ext>
          </a:extLst>
        </p:spPr>
      </p:pic>
      <p:pic>
        <p:nvPicPr>
          <p:cNvPr id="111637" name="Picture 21" descr="hassel-top"/>
          <p:cNvPicPr>
            <a:picLocks noChangeAspect="1" noChangeArrowheads="1"/>
          </p:cNvPicPr>
          <p:nvPr/>
        </p:nvPicPr>
        <p:blipFill>
          <a:blip r:embed="rId8" cstate="email">
            <a:grayscl/>
            <a:extLst>
              <a:ext uri="{28A0092B-C50C-407E-A947-70E740481C1C}">
                <a14:useLocalDpi xmlns:a14="http://schemas.microsoft.com/office/drawing/2010/main"/>
              </a:ext>
            </a:extLst>
          </a:blip>
          <a:srcRect/>
          <a:stretch>
            <a:fillRect/>
          </a:stretch>
        </p:blipFill>
        <p:spPr bwMode="auto">
          <a:xfrm>
            <a:off x="5638800" y="5257800"/>
            <a:ext cx="1828800" cy="13970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9334" y="6550223"/>
            <a:ext cx="1260410" cy="307777"/>
          </a:xfrm>
          <a:prstGeom prst="rect">
            <a:avLst/>
          </a:prstGeom>
          <a:noFill/>
        </p:spPr>
        <p:txBody>
          <a:bodyPr wrap="none" rtlCol="1">
            <a:spAutoFit/>
          </a:bodyPr>
          <a:lstStyle/>
          <a:p>
            <a:r>
              <a:rPr lang="en-US" sz="1400" dirty="0" smtClean="0">
                <a:solidFill>
                  <a:srgbClr val="002060"/>
                </a:solidFill>
              </a:rPr>
              <a:t>Golsaran.com</a:t>
            </a:r>
            <a:endParaRPr lang="fa-IR" sz="1400" dirty="0">
              <a:solidFill>
                <a:srgbClr val="002060"/>
              </a:solidFill>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1618"/>
                                        </p:tgtEl>
                                        <p:attrNameLst>
                                          <p:attrName>style.visibility</p:attrName>
                                        </p:attrNameLst>
                                      </p:cBhvr>
                                      <p:to>
                                        <p:strVal val="visible"/>
                                      </p:to>
                                    </p:set>
                                    <p:animEffect transition="in" filter="slide(fromBottom)">
                                      <p:cBhvr>
                                        <p:cTn id="7" dur="500"/>
                                        <p:tgtEl>
                                          <p:spTgt spid="1116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0" fill="hold" nodeType="clickEffect">
                                  <p:stCondLst>
                                    <p:cond delay="0"/>
                                  </p:stCondLst>
                                  <p:childTnLst>
                                    <p:set>
                                      <p:cBhvr>
                                        <p:cTn id="11" dur="1" fill="hold">
                                          <p:stCondLst>
                                            <p:cond delay="0"/>
                                          </p:stCondLst>
                                        </p:cTn>
                                        <p:tgtEl>
                                          <p:spTgt spid="111630"/>
                                        </p:tgtEl>
                                        <p:attrNameLst>
                                          <p:attrName>style.visibility</p:attrName>
                                        </p:attrNameLst>
                                      </p:cBhvr>
                                      <p:to>
                                        <p:strVal val="visible"/>
                                      </p:to>
                                    </p:set>
                                    <p:anim calcmode="lin" valueType="num">
                                      <p:cBhvr>
                                        <p:cTn id="12" dur="500" fill="hold"/>
                                        <p:tgtEl>
                                          <p:spTgt spid="111630"/>
                                        </p:tgtEl>
                                        <p:attrNameLst>
                                          <p:attrName>ppt_w</p:attrName>
                                        </p:attrNameLst>
                                      </p:cBhvr>
                                      <p:tavLst>
                                        <p:tav tm="0">
                                          <p:val>
                                            <p:fltVal val="0"/>
                                          </p:val>
                                        </p:tav>
                                        <p:tav tm="100000">
                                          <p:val>
                                            <p:strVal val="#ppt_w"/>
                                          </p:val>
                                        </p:tav>
                                      </p:tavLst>
                                    </p:anim>
                                    <p:anim calcmode="lin" valueType="num">
                                      <p:cBhvr>
                                        <p:cTn id="13" dur="500" fill="hold"/>
                                        <p:tgtEl>
                                          <p:spTgt spid="111630"/>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9" presetClass="exit" presetSubtype="0" accel="100000" fill="hold" nodeType="clickEffect">
                                  <p:stCondLst>
                                    <p:cond delay="0"/>
                                  </p:stCondLst>
                                  <p:childTnLst>
                                    <p:anim calcmode="lin" valueType="num">
                                      <p:cBhvr>
                                        <p:cTn id="17" dur="500"/>
                                        <p:tgtEl>
                                          <p:spTgt spid="111630"/>
                                        </p:tgtEl>
                                        <p:attrNameLst>
                                          <p:attrName>ppt_w</p:attrName>
                                        </p:attrNameLst>
                                      </p:cBhvr>
                                      <p:tavLst>
                                        <p:tav tm="0">
                                          <p:val>
                                            <p:strVal val="ppt_w"/>
                                          </p:val>
                                        </p:tav>
                                        <p:tav tm="100000">
                                          <p:val>
                                            <p:fltVal val="0"/>
                                          </p:val>
                                        </p:tav>
                                      </p:tavLst>
                                    </p:anim>
                                    <p:anim calcmode="lin" valueType="num">
                                      <p:cBhvr>
                                        <p:cTn id="18" dur="500"/>
                                        <p:tgtEl>
                                          <p:spTgt spid="111630"/>
                                        </p:tgtEl>
                                        <p:attrNameLst>
                                          <p:attrName>ppt_h</p:attrName>
                                        </p:attrNameLst>
                                      </p:cBhvr>
                                      <p:tavLst>
                                        <p:tav tm="0">
                                          <p:val>
                                            <p:strVal val="ppt_h"/>
                                          </p:val>
                                        </p:tav>
                                        <p:tav tm="100000">
                                          <p:val>
                                            <p:fltVal val="0"/>
                                          </p:val>
                                        </p:tav>
                                      </p:tavLst>
                                    </p:anim>
                                    <p:anim calcmode="lin" valueType="num">
                                      <p:cBhvr>
                                        <p:cTn id="19" dur="500"/>
                                        <p:tgtEl>
                                          <p:spTgt spid="111630"/>
                                        </p:tgtEl>
                                        <p:attrNameLst>
                                          <p:attrName>style.rotation</p:attrName>
                                        </p:attrNameLst>
                                      </p:cBhvr>
                                      <p:tavLst>
                                        <p:tav tm="0">
                                          <p:val>
                                            <p:fltVal val="0"/>
                                          </p:val>
                                        </p:tav>
                                        <p:tav tm="100000">
                                          <p:val>
                                            <p:fltVal val="360"/>
                                          </p:val>
                                        </p:tav>
                                      </p:tavLst>
                                    </p:anim>
                                    <p:animEffect transition="out" filter="fade">
                                      <p:cBhvr>
                                        <p:cTn id="20" dur="500"/>
                                        <p:tgtEl>
                                          <p:spTgt spid="111630"/>
                                        </p:tgtEl>
                                      </p:cBhvr>
                                    </p:animEffect>
                                    <p:set>
                                      <p:cBhvr>
                                        <p:cTn id="21" dur="1" fill="hold">
                                          <p:stCondLst>
                                            <p:cond delay="499"/>
                                          </p:stCondLst>
                                        </p:cTn>
                                        <p:tgtEl>
                                          <p:spTgt spid="111630"/>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ntr" presetSubtype="10" fill="hold" nodeType="clickEffect">
                                  <p:stCondLst>
                                    <p:cond delay="0"/>
                                  </p:stCondLst>
                                  <p:childTnLst>
                                    <p:set>
                                      <p:cBhvr>
                                        <p:cTn id="25" dur="1" fill="hold">
                                          <p:stCondLst>
                                            <p:cond delay="0"/>
                                          </p:stCondLst>
                                        </p:cTn>
                                        <p:tgtEl>
                                          <p:spTgt spid="111632"/>
                                        </p:tgtEl>
                                        <p:attrNameLst>
                                          <p:attrName>style.visibility</p:attrName>
                                        </p:attrNameLst>
                                      </p:cBhvr>
                                      <p:to>
                                        <p:strVal val="visible"/>
                                      </p:to>
                                    </p:set>
                                    <p:anim calcmode="lin" valueType="num">
                                      <p:cBhvr>
                                        <p:cTn id="26" dur="500" fill="hold"/>
                                        <p:tgtEl>
                                          <p:spTgt spid="111632"/>
                                        </p:tgtEl>
                                        <p:attrNameLst>
                                          <p:attrName>ppt_w</p:attrName>
                                        </p:attrNameLst>
                                      </p:cBhvr>
                                      <p:tavLst>
                                        <p:tav tm="0">
                                          <p:val>
                                            <p:fltVal val="0"/>
                                          </p:val>
                                        </p:tav>
                                        <p:tav tm="100000">
                                          <p:val>
                                            <p:strVal val="#ppt_w"/>
                                          </p:val>
                                        </p:tav>
                                      </p:tavLst>
                                    </p:anim>
                                    <p:anim calcmode="lin" valueType="num">
                                      <p:cBhvr>
                                        <p:cTn id="27" dur="500" fill="hold"/>
                                        <p:tgtEl>
                                          <p:spTgt spid="111632"/>
                                        </p:tgtEl>
                                        <p:attrNameLst>
                                          <p:attrName>ppt_h</p:attrName>
                                        </p:attrNameLst>
                                      </p:cBhvr>
                                      <p:tavLst>
                                        <p:tav tm="0">
                                          <p:val>
                                            <p:strVal val="#ppt_h"/>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49" presetClass="exit" presetSubtype="0" accel="100000" fill="hold" nodeType="clickEffect">
                                  <p:stCondLst>
                                    <p:cond delay="0"/>
                                  </p:stCondLst>
                                  <p:childTnLst>
                                    <p:anim calcmode="lin" valueType="num">
                                      <p:cBhvr>
                                        <p:cTn id="31" dur="500"/>
                                        <p:tgtEl>
                                          <p:spTgt spid="111632"/>
                                        </p:tgtEl>
                                        <p:attrNameLst>
                                          <p:attrName>ppt_w</p:attrName>
                                        </p:attrNameLst>
                                      </p:cBhvr>
                                      <p:tavLst>
                                        <p:tav tm="0">
                                          <p:val>
                                            <p:strVal val="ppt_w"/>
                                          </p:val>
                                        </p:tav>
                                        <p:tav tm="100000">
                                          <p:val>
                                            <p:fltVal val="0"/>
                                          </p:val>
                                        </p:tav>
                                      </p:tavLst>
                                    </p:anim>
                                    <p:anim calcmode="lin" valueType="num">
                                      <p:cBhvr>
                                        <p:cTn id="32" dur="500"/>
                                        <p:tgtEl>
                                          <p:spTgt spid="111632"/>
                                        </p:tgtEl>
                                        <p:attrNameLst>
                                          <p:attrName>ppt_h</p:attrName>
                                        </p:attrNameLst>
                                      </p:cBhvr>
                                      <p:tavLst>
                                        <p:tav tm="0">
                                          <p:val>
                                            <p:strVal val="ppt_h"/>
                                          </p:val>
                                        </p:tav>
                                        <p:tav tm="100000">
                                          <p:val>
                                            <p:fltVal val="0"/>
                                          </p:val>
                                        </p:tav>
                                      </p:tavLst>
                                    </p:anim>
                                    <p:anim calcmode="lin" valueType="num">
                                      <p:cBhvr>
                                        <p:cTn id="33" dur="500"/>
                                        <p:tgtEl>
                                          <p:spTgt spid="111632"/>
                                        </p:tgtEl>
                                        <p:attrNameLst>
                                          <p:attrName>style.rotation</p:attrName>
                                        </p:attrNameLst>
                                      </p:cBhvr>
                                      <p:tavLst>
                                        <p:tav tm="0">
                                          <p:val>
                                            <p:fltVal val="0"/>
                                          </p:val>
                                        </p:tav>
                                        <p:tav tm="100000">
                                          <p:val>
                                            <p:fltVal val="360"/>
                                          </p:val>
                                        </p:tav>
                                      </p:tavLst>
                                    </p:anim>
                                    <p:animEffect transition="out" filter="fade">
                                      <p:cBhvr>
                                        <p:cTn id="34" dur="500"/>
                                        <p:tgtEl>
                                          <p:spTgt spid="111632"/>
                                        </p:tgtEl>
                                      </p:cBhvr>
                                    </p:animEffect>
                                    <p:set>
                                      <p:cBhvr>
                                        <p:cTn id="35" dur="1" fill="hold">
                                          <p:stCondLst>
                                            <p:cond delay="499"/>
                                          </p:stCondLst>
                                        </p:cTn>
                                        <p:tgtEl>
                                          <p:spTgt spid="111632"/>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7" presetClass="entr" presetSubtype="10" fill="hold" nodeType="clickEffect">
                                  <p:stCondLst>
                                    <p:cond delay="0"/>
                                  </p:stCondLst>
                                  <p:childTnLst>
                                    <p:set>
                                      <p:cBhvr>
                                        <p:cTn id="39" dur="1" fill="hold">
                                          <p:stCondLst>
                                            <p:cond delay="0"/>
                                          </p:stCondLst>
                                        </p:cTn>
                                        <p:tgtEl>
                                          <p:spTgt spid="111634"/>
                                        </p:tgtEl>
                                        <p:attrNameLst>
                                          <p:attrName>style.visibility</p:attrName>
                                        </p:attrNameLst>
                                      </p:cBhvr>
                                      <p:to>
                                        <p:strVal val="visible"/>
                                      </p:to>
                                    </p:set>
                                    <p:anim calcmode="lin" valueType="num">
                                      <p:cBhvr>
                                        <p:cTn id="40" dur="500" fill="hold"/>
                                        <p:tgtEl>
                                          <p:spTgt spid="111634"/>
                                        </p:tgtEl>
                                        <p:attrNameLst>
                                          <p:attrName>ppt_w</p:attrName>
                                        </p:attrNameLst>
                                      </p:cBhvr>
                                      <p:tavLst>
                                        <p:tav tm="0">
                                          <p:val>
                                            <p:fltVal val="0"/>
                                          </p:val>
                                        </p:tav>
                                        <p:tav tm="100000">
                                          <p:val>
                                            <p:strVal val="#ppt_w"/>
                                          </p:val>
                                        </p:tav>
                                      </p:tavLst>
                                    </p:anim>
                                    <p:anim calcmode="lin" valueType="num">
                                      <p:cBhvr>
                                        <p:cTn id="41" dur="500" fill="hold"/>
                                        <p:tgtEl>
                                          <p:spTgt spid="111634"/>
                                        </p:tgtEl>
                                        <p:attrNameLst>
                                          <p:attrName>ppt_h</p:attrName>
                                        </p:attrNameLst>
                                      </p:cBhvr>
                                      <p:tavLst>
                                        <p:tav tm="0">
                                          <p:val>
                                            <p:strVal val="#ppt_h"/>
                                          </p:val>
                                        </p:tav>
                                        <p:tav tm="100000">
                                          <p:val>
                                            <p:strVal val="#ppt_h"/>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9" presetClass="exit" presetSubtype="0" accel="100000" fill="hold" nodeType="clickEffect">
                                  <p:stCondLst>
                                    <p:cond delay="0"/>
                                  </p:stCondLst>
                                  <p:childTnLst>
                                    <p:anim calcmode="lin" valueType="num">
                                      <p:cBhvr>
                                        <p:cTn id="45" dur="500"/>
                                        <p:tgtEl>
                                          <p:spTgt spid="111634"/>
                                        </p:tgtEl>
                                        <p:attrNameLst>
                                          <p:attrName>ppt_w</p:attrName>
                                        </p:attrNameLst>
                                      </p:cBhvr>
                                      <p:tavLst>
                                        <p:tav tm="0">
                                          <p:val>
                                            <p:strVal val="ppt_w"/>
                                          </p:val>
                                        </p:tav>
                                        <p:tav tm="100000">
                                          <p:val>
                                            <p:fltVal val="0"/>
                                          </p:val>
                                        </p:tav>
                                      </p:tavLst>
                                    </p:anim>
                                    <p:anim calcmode="lin" valueType="num">
                                      <p:cBhvr>
                                        <p:cTn id="46" dur="500"/>
                                        <p:tgtEl>
                                          <p:spTgt spid="111634"/>
                                        </p:tgtEl>
                                        <p:attrNameLst>
                                          <p:attrName>ppt_h</p:attrName>
                                        </p:attrNameLst>
                                      </p:cBhvr>
                                      <p:tavLst>
                                        <p:tav tm="0">
                                          <p:val>
                                            <p:strVal val="ppt_h"/>
                                          </p:val>
                                        </p:tav>
                                        <p:tav tm="100000">
                                          <p:val>
                                            <p:fltVal val="0"/>
                                          </p:val>
                                        </p:tav>
                                      </p:tavLst>
                                    </p:anim>
                                    <p:anim calcmode="lin" valueType="num">
                                      <p:cBhvr>
                                        <p:cTn id="47" dur="500"/>
                                        <p:tgtEl>
                                          <p:spTgt spid="111634"/>
                                        </p:tgtEl>
                                        <p:attrNameLst>
                                          <p:attrName>style.rotation</p:attrName>
                                        </p:attrNameLst>
                                      </p:cBhvr>
                                      <p:tavLst>
                                        <p:tav tm="0">
                                          <p:val>
                                            <p:fltVal val="0"/>
                                          </p:val>
                                        </p:tav>
                                        <p:tav tm="100000">
                                          <p:val>
                                            <p:fltVal val="360"/>
                                          </p:val>
                                        </p:tav>
                                      </p:tavLst>
                                    </p:anim>
                                    <p:animEffect transition="out" filter="fade">
                                      <p:cBhvr>
                                        <p:cTn id="48" dur="500"/>
                                        <p:tgtEl>
                                          <p:spTgt spid="111634"/>
                                        </p:tgtEl>
                                      </p:cBhvr>
                                    </p:animEffect>
                                    <p:set>
                                      <p:cBhvr>
                                        <p:cTn id="49" dur="1" fill="hold">
                                          <p:stCondLst>
                                            <p:cond delay="499"/>
                                          </p:stCondLst>
                                        </p:cTn>
                                        <p:tgtEl>
                                          <p:spTgt spid="111634"/>
                                        </p:tgtEl>
                                        <p:attrNameLst>
                                          <p:attrName>style.visibility</p:attrName>
                                        </p:attrNameLst>
                                      </p:cBhvr>
                                      <p:to>
                                        <p:strVal val="hidden"/>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7" presetClass="entr" presetSubtype="10" fill="hold" nodeType="clickEffect">
                                  <p:stCondLst>
                                    <p:cond delay="0"/>
                                  </p:stCondLst>
                                  <p:childTnLst>
                                    <p:set>
                                      <p:cBhvr>
                                        <p:cTn id="53" dur="1" fill="hold">
                                          <p:stCondLst>
                                            <p:cond delay="0"/>
                                          </p:stCondLst>
                                        </p:cTn>
                                        <p:tgtEl>
                                          <p:spTgt spid="111636"/>
                                        </p:tgtEl>
                                        <p:attrNameLst>
                                          <p:attrName>style.visibility</p:attrName>
                                        </p:attrNameLst>
                                      </p:cBhvr>
                                      <p:to>
                                        <p:strVal val="visible"/>
                                      </p:to>
                                    </p:set>
                                    <p:anim calcmode="lin" valueType="num">
                                      <p:cBhvr>
                                        <p:cTn id="54" dur="500" fill="hold"/>
                                        <p:tgtEl>
                                          <p:spTgt spid="111636"/>
                                        </p:tgtEl>
                                        <p:attrNameLst>
                                          <p:attrName>ppt_w</p:attrName>
                                        </p:attrNameLst>
                                      </p:cBhvr>
                                      <p:tavLst>
                                        <p:tav tm="0">
                                          <p:val>
                                            <p:fltVal val="0"/>
                                          </p:val>
                                        </p:tav>
                                        <p:tav tm="100000">
                                          <p:val>
                                            <p:strVal val="#ppt_w"/>
                                          </p:val>
                                        </p:tav>
                                      </p:tavLst>
                                    </p:anim>
                                    <p:anim calcmode="lin" valueType="num">
                                      <p:cBhvr>
                                        <p:cTn id="55" dur="500" fill="hold"/>
                                        <p:tgtEl>
                                          <p:spTgt spid="111636"/>
                                        </p:tgtEl>
                                        <p:attrNameLst>
                                          <p:attrName>ppt_h</p:attrName>
                                        </p:attrNameLst>
                                      </p:cBhvr>
                                      <p:tavLst>
                                        <p:tav tm="0">
                                          <p:val>
                                            <p:strVal val="#ppt_h"/>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49" presetClass="exit" presetSubtype="0" accel="100000" fill="hold" nodeType="clickEffect">
                                  <p:stCondLst>
                                    <p:cond delay="0"/>
                                  </p:stCondLst>
                                  <p:childTnLst>
                                    <p:anim calcmode="lin" valueType="num">
                                      <p:cBhvr>
                                        <p:cTn id="59" dur="500"/>
                                        <p:tgtEl>
                                          <p:spTgt spid="111636"/>
                                        </p:tgtEl>
                                        <p:attrNameLst>
                                          <p:attrName>ppt_w</p:attrName>
                                        </p:attrNameLst>
                                      </p:cBhvr>
                                      <p:tavLst>
                                        <p:tav tm="0">
                                          <p:val>
                                            <p:strVal val="ppt_w"/>
                                          </p:val>
                                        </p:tav>
                                        <p:tav tm="100000">
                                          <p:val>
                                            <p:fltVal val="0"/>
                                          </p:val>
                                        </p:tav>
                                      </p:tavLst>
                                    </p:anim>
                                    <p:anim calcmode="lin" valueType="num">
                                      <p:cBhvr>
                                        <p:cTn id="60" dur="500"/>
                                        <p:tgtEl>
                                          <p:spTgt spid="111636"/>
                                        </p:tgtEl>
                                        <p:attrNameLst>
                                          <p:attrName>ppt_h</p:attrName>
                                        </p:attrNameLst>
                                      </p:cBhvr>
                                      <p:tavLst>
                                        <p:tav tm="0">
                                          <p:val>
                                            <p:strVal val="ppt_h"/>
                                          </p:val>
                                        </p:tav>
                                        <p:tav tm="100000">
                                          <p:val>
                                            <p:fltVal val="0"/>
                                          </p:val>
                                        </p:tav>
                                      </p:tavLst>
                                    </p:anim>
                                    <p:anim calcmode="lin" valueType="num">
                                      <p:cBhvr>
                                        <p:cTn id="61" dur="500"/>
                                        <p:tgtEl>
                                          <p:spTgt spid="111636"/>
                                        </p:tgtEl>
                                        <p:attrNameLst>
                                          <p:attrName>style.rotation</p:attrName>
                                        </p:attrNameLst>
                                      </p:cBhvr>
                                      <p:tavLst>
                                        <p:tav tm="0">
                                          <p:val>
                                            <p:fltVal val="0"/>
                                          </p:val>
                                        </p:tav>
                                        <p:tav tm="100000">
                                          <p:val>
                                            <p:fltVal val="360"/>
                                          </p:val>
                                        </p:tav>
                                      </p:tavLst>
                                    </p:anim>
                                    <p:animEffect transition="out" filter="fade">
                                      <p:cBhvr>
                                        <p:cTn id="62" dur="500"/>
                                        <p:tgtEl>
                                          <p:spTgt spid="111636"/>
                                        </p:tgtEl>
                                      </p:cBhvr>
                                    </p:animEffect>
                                    <p:set>
                                      <p:cBhvr>
                                        <p:cTn id="63" dur="1" fill="hold">
                                          <p:stCondLst>
                                            <p:cond delay="499"/>
                                          </p:stCondLst>
                                        </p:cTn>
                                        <p:tgtEl>
                                          <p:spTgt spid="1116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p:txBody>
          <a:bodyPr/>
          <a:lstStyle/>
          <a:p>
            <a:pPr>
              <a:buFontTx/>
              <a:buNone/>
            </a:pPr>
            <a:r>
              <a:rPr lang="fa-IR" b="1" dirty="0">
                <a:solidFill>
                  <a:srgbClr val="3366FF"/>
                </a:solidFill>
              </a:rPr>
              <a:t>تهیه کننده :</a:t>
            </a:r>
          </a:p>
          <a:p>
            <a:pPr>
              <a:buFontTx/>
              <a:buNone/>
            </a:pPr>
            <a:r>
              <a:rPr lang="fa-IR" dirty="0"/>
              <a:t>               </a:t>
            </a:r>
            <a:endParaRPr lang="en-GB" dirty="0"/>
          </a:p>
        </p:txBody>
      </p:sp>
      <p:sp>
        <p:nvSpPr>
          <p:cNvPr id="112644" name="WordArt 4"/>
          <p:cNvSpPr>
            <a:spLocks noChangeArrowheads="1" noChangeShapeType="1" noTextEdit="1"/>
          </p:cNvSpPr>
          <p:nvPr/>
        </p:nvSpPr>
        <p:spPr bwMode="auto">
          <a:xfrm>
            <a:off x="2133600" y="2362200"/>
            <a:ext cx="4448175" cy="914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rgbClr val="000000"/>
                  </a:solidFill>
                  <a:round/>
                  <a:headEnd/>
                  <a:tailEnd/>
                </a:ln>
                <a:solidFill>
                  <a:srgbClr val="FFFFFF"/>
                </a:solidFill>
                <a:latin typeface="Arial Black" panose="020B0A04020102020204" pitchFamily="34" charset="0"/>
              </a:rPr>
              <a:t>سعید حمیدواغلی</a:t>
            </a:r>
          </a:p>
        </p:txBody>
      </p:sp>
      <p:sp>
        <p:nvSpPr>
          <p:cNvPr id="112645" name="WordArt 5"/>
          <p:cNvSpPr>
            <a:spLocks noChangeArrowheads="1" noChangeShapeType="1" noTextEdit="1"/>
          </p:cNvSpPr>
          <p:nvPr/>
        </p:nvSpPr>
        <p:spPr bwMode="auto">
          <a:xfrm>
            <a:off x="2438400" y="3810000"/>
            <a:ext cx="403860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fa-IR" sz="3600" kern="10">
                <a:ln w="9525">
                  <a:solidFill>
                    <a:srgbClr val="000000"/>
                  </a:solidFill>
                  <a:round/>
                  <a:headEnd/>
                  <a:tailEnd/>
                </a:ln>
                <a:solidFill>
                  <a:srgbClr val="FFFFFF"/>
                </a:solidFill>
                <a:latin typeface="Arial Black" panose="020B0A04020102020204" pitchFamily="34" charset="0"/>
              </a:rPr>
              <a:t>مسعود ملازاده</a:t>
            </a:r>
          </a:p>
        </p:txBody>
      </p:sp>
      <p:sp>
        <p:nvSpPr>
          <p:cNvPr id="2" name="Title 1"/>
          <p:cNvSpPr>
            <a:spLocks noGrp="1"/>
          </p:cNvSpPr>
          <p:nvPr>
            <p:ph type="title"/>
          </p:nvPr>
        </p:nvSpPr>
        <p:spPr/>
        <p:txBody>
          <a:bodyPr/>
          <a:lstStyle/>
          <a:p>
            <a:endParaRPr lang="fa-IR"/>
          </a:p>
        </p:txBody>
      </p:sp>
      <p:sp>
        <p:nvSpPr>
          <p:cNvPr id="9" name="TextBox 8"/>
          <p:cNvSpPr txBox="1"/>
          <p:nvPr/>
        </p:nvSpPr>
        <p:spPr>
          <a:xfrm>
            <a:off x="-19334" y="6550223"/>
            <a:ext cx="1260410" cy="307777"/>
          </a:xfrm>
          <a:prstGeom prst="rect">
            <a:avLst/>
          </a:prstGeom>
          <a:noFill/>
        </p:spPr>
        <p:txBody>
          <a:bodyPr wrap="none" rtlCol="1">
            <a:spAutoFit/>
          </a:bodyPr>
          <a:lstStyle/>
          <a:p>
            <a:r>
              <a:rPr lang="en-US" sz="1400" dirty="0" smtClean="0"/>
              <a:t>Golsaran.com</a:t>
            </a:r>
            <a:endParaRPr lang="fa-IR"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32" name="Picture 12" descr="eich12_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298450"/>
            <a:ext cx="8382000" cy="640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4" name="Rectangle 14"/>
          <p:cNvSpPr>
            <a:spLocks noChangeArrowheads="1"/>
          </p:cNvSpPr>
          <p:nvPr/>
        </p:nvSpPr>
        <p:spPr bwMode="auto">
          <a:xfrm>
            <a:off x="381000" y="457200"/>
            <a:ext cx="2438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algn="l">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algn="l">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algn="l">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algn="l">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457200" algn="l"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914400" algn="l"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1371600" algn="l"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1828800" algn="l"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lgn="r"/>
            <a:r>
              <a:rPr lang="fa-IR" sz="9600" b="1">
                <a:solidFill>
                  <a:srgbClr val="000000"/>
                </a:solidFill>
                <a:effectLst>
                  <a:outerShdw blurRad="38100" dist="38100" dir="2700000" algn="tl">
                    <a:srgbClr val="FFFFFF"/>
                  </a:outerShdw>
                </a:effectLst>
              </a:rPr>
              <a:t>فندق</a:t>
            </a:r>
            <a:r>
              <a:rPr lang="fa-IR" sz="8800" b="1">
                <a:solidFill>
                  <a:srgbClr val="000000"/>
                </a:solidFill>
                <a:effectLst>
                  <a:outerShdw blurRad="38100" dist="38100" dir="2700000" algn="tl">
                    <a:srgbClr val="FFFFFF"/>
                  </a:outerShdw>
                </a:effectLst>
              </a:rPr>
              <a:t> </a:t>
            </a:r>
            <a:r>
              <a:rPr lang="fa-IR" sz="8800" b="1"/>
              <a:t>    </a:t>
            </a:r>
            <a:endParaRPr lang="en-US" sz="8800" b="1"/>
          </a:p>
        </p:txBody>
      </p:sp>
      <p:sp>
        <p:nvSpPr>
          <p:cNvPr id="5136" name="Rectangle 16"/>
          <p:cNvSpPr>
            <a:spLocks noChangeArrowheads="1"/>
          </p:cNvSpPr>
          <p:nvPr/>
        </p:nvSpPr>
        <p:spPr bwMode="auto">
          <a:xfrm>
            <a:off x="609600" y="2362200"/>
            <a:ext cx="2705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b="1">
                <a:solidFill>
                  <a:srgbClr val="000000"/>
                </a:solidFill>
                <a:effectLst>
                  <a:outerShdw blurRad="38100" dist="38100" dir="2700000" algn="tl">
                    <a:srgbClr val="FFFFFF"/>
                  </a:outerShdw>
                </a:effectLst>
              </a:rPr>
              <a:t>Hazel nut</a:t>
            </a:r>
          </a:p>
        </p:txBody>
      </p:sp>
      <p:sp>
        <p:nvSpPr>
          <p:cNvPr id="8" name="TextBox 7"/>
          <p:cNvSpPr txBox="1"/>
          <p:nvPr/>
        </p:nvSpPr>
        <p:spPr>
          <a:xfrm>
            <a:off x="-19334" y="6550223"/>
            <a:ext cx="1260410" cy="307777"/>
          </a:xfrm>
          <a:prstGeom prst="rect">
            <a:avLst/>
          </a:prstGeom>
          <a:noFill/>
        </p:spPr>
        <p:txBody>
          <a:bodyPr wrap="none" rtlCol="1">
            <a:spAutoFit/>
          </a:bodyPr>
          <a:lstStyle/>
          <a:p>
            <a:r>
              <a:rPr lang="en-US" sz="1400" dirty="0" smtClean="0">
                <a:solidFill>
                  <a:srgbClr val="002060"/>
                </a:solidFill>
              </a:rPr>
              <a:t>Golsaran.com</a:t>
            </a:r>
            <a:endParaRPr lang="fa-IR" sz="1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134">
                                            <p:txEl>
                                              <p:pRg st="0" end="0"/>
                                            </p:txEl>
                                          </p:spTgt>
                                        </p:tgtEl>
                                        <p:attrNameLst>
                                          <p:attrName>style.visibility</p:attrName>
                                        </p:attrNameLst>
                                      </p:cBhvr>
                                      <p:to>
                                        <p:strVal val="visible"/>
                                      </p:to>
                                    </p:set>
                                    <p:animEffect transition="in" filter="randombar(horizontal)">
                                      <p:cBhvr>
                                        <p:cTn id="7" dur="500"/>
                                        <p:tgtEl>
                                          <p:spTgt spid="5134">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5136"/>
                                        </p:tgtEl>
                                        <p:attrNameLst>
                                          <p:attrName>style.visibility</p:attrName>
                                        </p:attrNameLst>
                                      </p:cBhvr>
                                      <p:to>
                                        <p:strVal val="visible"/>
                                      </p:to>
                                    </p:set>
                                    <p:animEffect transition="in" filter="slide(fromBottom)">
                                      <p:cBhvr>
                                        <p:cTn id="10" dur="500"/>
                                        <p:tgtEl>
                                          <p:spTgt spid="5136"/>
                                        </p:tgtEl>
                                      </p:cBhvr>
                                    </p:animEffect>
                                  </p:childTnLst>
                                </p:cTn>
                              </p:par>
                              <p:par>
                                <p:cTn id="11" presetID="14" presetClass="entr" presetSubtype="10" fill="hold" nodeType="withEffect">
                                  <p:stCondLst>
                                    <p:cond delay="0"/>
                                  </p:stCondLst>
                                  <p:childTnLst>
                                    <p:set>
                                      <p:cBhvr>
                                        <p:cTn id="12" dur="1" fill="hold">
                                          <p:stCondLst>
                                            <p:cond delay="0"/>
                                          </p:stCondLst>
                                        </p:cTn>
                                        <p:tgtEl>
                                          <p:spTgt spid="5132"/>
                                        </p:tgtEl>
                                        <p:attrNameLst>
                                          <p:attrName>style.visibility</p:attrName>
                                        </p:attrNameLst>
                                      </p:cBhvr>
                                      <p:to>
                                        <p:strVal val="visible"/>
                                      </p:to>
                                    </p:set>
                                    <p:animEffect transition="in" filter="randombar(horizontal)">
                                      <p:cBhvr>
                                        <p:cTn id="13" dur="500"/>
                                        <p:tgtEl>
                                          <p:spTgt spid="5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7" name="AutoShape 5"/>
          <p:cNvSpPr>
            <a:spLocks noChangeArrowheads="1"/>
          </p:cNvSpPr>
          <p:nvPr/>
        </p:nvSpPr>
        <p:spPr bwMode="auto">
          <a:xfrm>
            <a:off x="457200" y="1676400"/>
            <a:ext cx="8458200" cy="4572000"/>
          </a:xfrm>
          <a:prstGeom prst="flowChartProcess">
            <a:avLst/>
          </a:prstGeom>
          <a:solidFill>
            <a:srgbClr val="969696">
              <a:alpha val="44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8194" name="Rectangle 2"/>
          <p:cNvSpPr>
            <a:spLocks noGrp="1" noChangeArrowheads="1"/>
          </p:cNvSpPr>
          <p:nvPr>
            <p:ph type="title"/>
          </p:nvPr>
        </p:nvSpPr>
        <p:spPr>
          <a:xfrm>
            <a:off x="457200" y="292100"/>
            <a:ext cx="8229600" cy="927100"/>
          </a:xfrm>
        </p:spPr>
        <p:txBody>
          <a:bodyPr/>
          <a:lstStyle/>
          <a:p>
            <a:pPr algn="r"/>
            <a:r>
              <a:rPr lang="fa-IR" sz="6000" b="1"/>
              <a:t>کشورهای تولید کننده:</a:t>
            </a:r>
            <a:endParaRPr lang="en-US" sz="6000" b="1"/>
          </a:p>
        </p:txBody>
      </p:sp>
      <p:sp>
        <p:nvSpPr>
          <p:cNvPr id="8195" name="Rectangle 3"/>
          <p:cNvSpPr>
            <a:spLocks noGrp="1" noChangeArrowheads="1"/>
          </p:cNvSpPr>
          <p:nvPr>
            <p:ph type="body" idx="1"/>
          </p:nvPr>
        </p:nvSpPr>
        <p:spPr>
          <a:xfrm>
            <a:off x="457200" y="1905000"/>
            <a:ext cx="8229600" cy="4572000"/>
          </a:xfrm>
          <a:extLst>
            <a:ext uri="{AF507438-7753-43E0-B8FC-AC1667EBCBE1}">
              <a14:hiddenEffects xmlns:a14="http://schemas.microsoft.com/office/drawing/2010/main">
                <a:effectLst>
                  <a:outerShdw dist="28398" dir="1593903" algn="ctr" rotWithShape="0">
                    <a:schemeClr val="bg1">
                      <a:alpha val="50000"/>
                    </a:schemeClr>
                  </a:outerShdw>
                </a:effectLst>
              </a14:hiddenEffects>
            </a:ext>
          </a:extLst>
        </p:spPr>
        <p:txBody>
          <a:bodyPr/>
          <a:lstStyle/>
          <a:p>
            <a:pPr>
              <a:buFontTx/>
              <a:buNone/>
            </a:pPr>
            <a:r>
              <a:rPr lang="fa-IR" b="1">
                <a:solidFill>
                  <a:srgbClr val="000000"/>
                </a:solidFill>
                <a:effectLst>
                  <a:outerShdw blurRad="38100" dist="38100" dir="2700000" algn="tl">
                    <a:srgbClr val="FFFFFF"/>
                  </a:outerShdw>
                </a:effectLst>
              </a:rPr>
              <a:t>ترکیه با 66% تولید جهانی(در سواحل دریای مدیترانه).</a:t>
            </a:r>
          </a:p>
          <a:p>
            <a:pPr>
              <a:buFontTx/>
              <a:buNone/>
            </a:pPr>
            <a:endParaRPr lang="fa-IR" b="1">
              <a:solidFill>
                <a:srgbClr val="000000"/>
              </a:solidFill>
              <a:effectLst>
                <a:outerShdw blurRad="38100" dist="38100" dir="2700000" algn="tl">
                  <a:srgbClr val="FFFFFF"/>
                </a:outerShdw>
              </a:effectLst>
            </a:endParaRPr>
          </a:p>
          <a:p>
            <a:pPr>
              <a:buFontTx/>
              <a:buNone/>
            </a:pPr>
            <a:r>
              <a:rPr lang="fa-IR" b="1">
                <a:solidFill>
                  <a:srgbClr val="000000"/>
                </a:solidFill>
                <a:effectLst>
                  <a:outerShdw blurRad="38100" dist="38100" dir="2700000" algn="tl">
                    <a:srgbClr val="FFFFFF"/>
                  </a:outerShdw>
                </a:effectLst>
              </a:rPr>
              <a:t>ایتالیا با 25% (در کامپانی، لاتیوم، سیسیل، پیه مون).</a:t>
            </a:r>
          </a:p>
          <a:p>
            <a:pPr>
              <a:buFontTx/>
              <a:buNone/>
            </a:pPr>
            <a:endParaRPr lang="fa-IR" b="1">
              <a:solidFill>
                <a:srgbClr val="000000"/>
              </a:solidFill>
              <a:effectLst>
                <a:outerShdw blurRad="38100" dist="38100" dir="2700000" algn="tl">
                  <a:srgbClr val="FFFFFF"/>
                </a:outerShdw>
              </a:effectLst>
            </a:endParaRPr>
          </a:p>
          <a:p>
            <a:pPr>
              <a:buFontTx/>
              <a:buNone/>
            </a:pPr>
            <a:r>
              <a:rPr lang="fa-IR" b="1">
                <a:solidFill>
                  <a:srgbClr val="000000"/>
                </a:solidFill>
                <a:effectLst>
                  <a:outerShdw blurRad="38100" dist="38100" dir="2700000" algn="tl">
                    <a:srgbClr val="FFFFFF"/>
                  </a:outerShdw>
                </a:effectLst>
              </a:rPr>
              <a:t>اسپانیا با 6% (در کاتالونیا، ری یوس، ژرون).</a:t>
            </a:r>
          </a:p>
          <a:p>
            <a:pPr>
              <a:buFontTx/>
              <a:buNone/>
            </a:pPr>
            <a:endParaRPr lang="fa-IR" b="1">
              <a:solidFill>
                <a:srgbClr val="000000"/>
              </a:solidFill>
              <a:effectLst>
                <a:outerShdw blurRad="38100" dist="38100" dir="2700000" algn="tl">
                  <a:srgbClr val="FFFFFF"/>
                </a:outerShdw>
              </a:effectLst>
            </a:endParaRPr>
          </a:p>
          <a:p>
            <a:pPr>
              <a:buFontTx/>
              <a:buNone/>
            </a:pPr>
            <a:r>
              <a:rPr lang="fa-IR" b="1">
                <a:solidFill>
                  <a:srgbClr val="000000"/>
                </a:solidFill>
                <a:effectLst>
                  <a:outerShdw blurRad="38100" dist="38100" dir="2700000" algn="tl">
                    <a:srgbClr val="FFFFFF"/>
                  </a:outerShdw>
                </a:effectLst>
              </a:rPr>
              <a:t>آمریکا با 3% (در اورگون</a:t>
            </a:r>
            <a:r>
              <a:rPr lang="fa-IR">
                <a:solidFill>
                  <a:srgbClr val="000000"/>
                </a:solidFill>
                <a:effectLst>
                  <a:outerShdw blurRad="38100" dist="38100" dir="2700000" algn="tl">
                    <a:srgbClr val="FFFFFF"/>
                  </a:outerShdw>
                </a:effectLst>
              </a:rPr>
              <a:t>).</a:t>
            </a:r>
          </a:p>
          <a:p>
            <a:pPr>
              <a:buFontTx/>
              <a:buNone/>
            </a:pPr>
            <a:endParaRPr lang="en-US" sz="2800"/>
          </a:p>
        </p:txBody>
      </p:sp>
      <p:sp>
        <p:nvSpPr>
          <p:cNvPr id="7" name="TextBox 6"/>
          <p:cNvSpPr txBox="1"/>
          <p:nvPr/>
        </p:nvSpPr>
        <p:spPr>
          <a:xfrm>
            <a:off x="-19334" y="6550223"/>
            <a:ext cx="1260410" cy="307777"/>
          </a:xfrm>
          <a:prstGeom prst="rect">
            <a:avLst/>
          </a:prstGeom>
          <a:noFill/>
        </p:spPr>
        <p:txBody>
          <a:bodyPr wrap="none" rtlCol="1">
            <a:spAutoFit/>
          </a:bodyPr>
          <a:lstStyle/>
          <a:p>
            <a:r>
              <a:rPr lang="en-US" sz="1400" dirty="0" smtClean="0">
                <a:solidFill>
                  <a:srgbClr val="002060"/>
                </a:solidFill>
              </a:rPr>
              <a:t>Golsaran.com</a:t>
            </a:r>
            <a:endParaRPr lang="fa-IR" sz="1400" dirty="0">
              <a:solidFill>
                <a:srgbClr val="00206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slide(fromBottom)">
                                      <p:cBhvr>
                                        <p:cTn id="7" dur="500"/>
                                        <p:tgtEl>
                                          <p:spTgt spid="81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500">
                                          <p:stCondLst>
                                            <p:cond delay="0"/>
                                          </p:stCondLst>
                                        </p:cTn>
                                        <p:tgtEl>
                                          <p:spTgt spid="8195">
                                            <p:txEl>
                                              <p:pRg st="0" end="0"/>
                                            </p:txEl>
                                          </p:spTgt>
                                        </p:tgtEl>
                                      </p:cBhvr>
                                    </p:animEffect>
                                    <p:anim calcmode="lin" valueType="num">
                                      <p:cBhvr>
                                        <p:cTn id="13" dur="500" fill="hold">
                                          <p:stCondLst>
                                            <p:cond delay="0"/>
                                          </p:stCondLst>
                                        </p:cTn>
                                        <p:tgtEl>
                                          <p:spTgt spid="8195">
                                            <p:txEl>
                                              <p:pRg st="0" end="0"/>
                                            </p:txEl>
                                          </p:spTgt>
                                        </p:tgtEl>
                                        <p:attrNameLst>
                                          <p:attrName>ppt_x</p:attrName>
                                        </p:attrNameLst>
                                      </p:cBhvr>
                                      <p:tavLst>
                                        <p:tav tm="0">
                                          <p:val>
                                            <p:strVal val="#ppt_x-.1"/>
                                          </p:val>
                                        </p:tav>
                                        <p:tav tm="100000">
                                          <p:val>
                                            <p:strVal val="#ppt_x"/>
                                          </p:val>
                                        </p:tav>
                                      </p:tavLst>
                                    </p:anim>
                                    <p:anim calcmode="lin" valueType="num">
                                      <p:cBhvr>
                                        <p:cTn id="14" dur="500" fill="hold">
                                          <p:stCondLst>
                                            <p:cond delay="0"/>
                                          </p:stCondLst>
                                        </p:cTn>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0" presetClass="entr" presetSubtype="0" fill="hold" grpId="0" nodeType="clickEffect">
                                  <p:stCondLst>
                                    <p:cond delay="0"/>
                                  </p:stCondLst>
                                  <p:iterate type="lt">
                                    <p:tmPct val="10000"/>
                                  </p:iterate>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fade">
                                      <p:cBhvr>
                                        <p:cTn id="19" dur="500">
                                          <p:stCondLst>
                                            <p:cond delay="0"/>
                                          </p:stCondLst>
                                        </p:cTn>
                                        <p:tgtEl>
                                          <p:spTgt spid="8195">
                                            <p:txEl>
                                              <p:pRg st="2" end="2"/>
                                            </p:txEl>
                                          </p:spTgt>
                                        </p:tgtEl>
                                      </p:cBhvr>
                                    </p:animEffect>
                                    <p:anim calcmode="lin" valueType="num">
                                      <p:cBhvr>
                                        <p:cTn id="20" dur="500" fill="hold">
                                          <p:stCondLst>
                                            <p:cond delay="0"/>
                                          </p:stCondLst>
                                        </p:cTn>
                                        <p:tgtEl>
                                          <p:spTgt spid="8195">
                                            <p:txEl>
                                              <p:pRg st="2" end="2"/>
                                            </p:txEl>
                                          </p:spTgt>
                                        </p:tgtEl>
                                        <p:attrNameLst>
                                          <p:attrName>ppt_x</p:attrName>
                                        </p:attrNameLst>
                                      </p:cBhvr>
                                      <p:tavLst>
                                        <p:tav tm="0">
                                          <p:val>
                                            <p:strVal val="#ppt_x-.1"/>
                                          </p:val>
                                        </p:tav>
                                        <p:tav tm="100000">
                                          <p:val>
                                            <p:strVal val="#ppt_x"/>
                                          </p:val>
                                        </p:tav>
                                      </p:tavLst>
                                    </p:anim>
                                    <p:anim calcmode="lin" valueType="num">
                                      <p:cBhvr>
                                        <p:cTn id="21" dur="500" fill="hold">
                                          <p:stCondLst>
                                            <p:cond delay="0"/>
                                          </p:stCondLst>
                                        </p:cTn>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0" presetClass="entr" presetSubtype="0" fill="hold" grpId="0" nodeType="clickEffect">
                                  <p:stCondLst>
                                    <p:cond delay="0"/>
                                  </p:stCondLst>
                                  <p:iterate type="lt">
                                    <p:tmPct val="10000"/>
                                  </p:iterate>
                                  <p:childTnLst>
                                    <p:set>
                                      <p:cBhvr>
                                        <p:cTn id="25" dur="1" fill="hold">
                                          <p:stCondLst>
                                            <p:cond delay="0"/>
                                          </p:stCondLst>
                                        </p:cTn>
                                        <p:tgtEl>
                                          <p:spTgt spid="8195">
                                            <p:txEl>
                                              <p:pRg st="4" end="4"/>
                                            </p:txEl>
                                          </p:spTgt>
                                        </p:tgtEl>
                                        <p:attrNameLst>
                                          <p:attrName>style.visibility</p:attrName>
                                        </p:attrNameLst>
                                      </p:cBhvr>
                                      <p:to>
                                        <p:strVal val="visible"/>
                                      </p:to>
                                    </p:set>
                                    <p:animEffect transition="in" filter="fade">
                                      <p:cBhvr>
                                        <p:cTn id="26" dur="500">
                                          <p:stCondLst>
                                            <p:cond delay="0"/>
                                          </p:stCondLst>
                                        </p:cTn>
                                        <p:tgtEl>
                                          <p:spTgt spid="8195">
                                            <p:txEl>
                                              <p:pRg st="4" end="4"/>
                                            </p:txEl>
                                          </p:spTgt>
                                        </p:tgtEl>
                                      </p:cBhvr>
                                    </p:animEffect>
                                    <p:anim calcmode="lin" valueType="num">
                                      <p:cBhvr>
                                        <p:cTn id="27" dur="500" fill="hold">
                                          <p:stCondLst>
                                            <p:cond delay="0"/>
                                          </p:stCondLst>
                                        </p:cTn>
                                        <p:tgtEl>
                                          <p:spTgt spid="8195">
                                            <p:txEl>
                                              <p:pRg st="4" end="4"/>
                                            </p:txEl>
                                          </p:spTgt>
                                        </p:tgtEl>
                                        <p:attrNameLst>
                                          <p:attrName>ppt_x</p:attrName>
                                        </p:attrNameLst>
                                      </p:cBhvr>
                                      <p:tavLst>
                                        <p:tav tm="0">
                                          <p:val>
                                            <p:strVal val="#ppt_x-.1"/>
                                          </p:val>
                                        </p:tav>
                                        <p:tav tm="100000">
                                          <p:val>
                                            <p:strVal val="#ppt_x"/>
                                          </p:val>
                                        </p:tav>
                                      </p:tavLst>
                                    </p:anim>
                                    <p:anim calcmode="lin" valueType="num">
                                      <p:cBhvr>
                                        <p:cTn id="28" dur="500" fill="hold">
                                          <p:stCondLst>
                                            <p:cond delay="0"/>
                                          </p:stCondLst>
                                        </p:cTn>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0" presetClass="entr" presetSubtype="0" fill="hold" grpId="0" nodeType="clickEffect">
                                  <p:stCondLst>
                                    <p:cond delay="0"/>
                                  </p:stCondLst>
                                  <p:iterate type="lt">
                                    <p:tmPct val="10000"/>
                                  </p:iterate>
                                  <p:childTnLst>
                                    <p:set>
                                      <p:cBhvr>
                                        <p:cTn id="32" dur="1" fill="hold">
                                          <p:stCondLst>
                                            <p:cond delay="0"/>
                                          </p:stCondLst>
                                        </p:cTn>
                                        <p:tgtEl>
                                          <p:spTgt spid="8195">
                                            <p:txEl>
                                              <p:pRg st="6" end="6"/>
                                            </p:txEl>
                                          </p:spTgt>
                                        </p:tgtEl>
                                        <p:attrNameLst>
                                          <p:attrName>style.visibility</p:attrName>
                                        </p:attrNameLst>
                                      </p:cBhvr>
                                      <p:to>
                                        <p:strVal val="visible"/>
                                      </p:to>
                                    </p:set>
                                    <p:animEffect transition="in" filter="fade">
                                      <p:cBhvr>
                                        <p:cTn id="33" dur="500">
                                          <p:stCondLst>
                                            <p:cond delay="0"/>
                                          </p:stCondLst>
                                        </p:cTn>
                                        <p:tgtEl>
                                          <p:spTgt spid="8195">
                                            <p:txEl>
                                              <p:pRg st="6" end="6"/>
                                            </p:txEl>
                                          </p:spTgt>
                                        </p:tgtEl>
                                      </p:cBhvr>
                                    </p:animEffect>
                                    <p:anim calcmode="lin" valueType="num">
                                      <p:cBhvr>
                                        <p:cTn id="34" dur="500" fill="hold">
                                          <p:stCondLst>
                                            <p:cond delay="0"/>
                                          </p:stCondLst>
                                        </p:cTn>
                                        <p:tgtEl>
                                          <p:spTgt spid="8195">
                                            <p:txEl>
                                              <p:pRg st="6" end="6"/>
                                            </p:txEl>
                                          </p:spTgt>
                                        </p:tgtEl>
                                        <p:attrNameLst>
                                          <p:attrName>ppt_x</p:attrName>
                                        </p:attrNameLst>
                                      </p:cBhvr>
                                      <p:tavLst>
                                        <p:tav tm="0">
                                          <p:val>
                                            <p:strVal val="#ppt_x-.1"/>
                                          </p:val>
                                        </p:tav>
                                        <p:tav tm="100000">
                                          <p:val>
                                            <p:strVal val="#ppt_x"/>
                                          </p:val>
                                        </p:tav>
                                      </p:tavLst>
                                    </p:anim>
                                    <p:anim calcmode="lin" valueType="num">
                                      <p:cBhvr>
                                        <p:cTn id="35" dur="500" fill="hold">
                                          <p:stCondLst>
                                            <p:cond delay="0"/>
                                          </p:stCondLst>
                                        </p:cTn>
                                        <p:tgtEl>
                                          <p:spTgt spid="819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P spid="819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6261" name="AutoShape 5"/>
          <p:cNvSpPr>
            <a:spLocks noChangeArrowheads="1"/>
          </p:cNvSpPr>
          <p:nvPr/>
        </p:nvSpPr>
        <p:spPr bwMode="auto">
          <a:xfrm>
            <a:off x="228600" y="1828800"/>
            <a:ext cx="8534400" cy="4114800"/>
          </a:xfrm>
          <a:prstGeom prst="flowChartProcess">
            <a:avLst/>
          </a:prstGeom>
          <a:solidFill>
            <a:srgbClr val="969696">
              <a:alpha val="44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96258" name="Rectangle 2"/>
          <p:cNvSpPr>
            <a:spLocks noGrp="1" noChangeArrowheads="1"/>
          </p:cNvSpPr>
          <p:nvPr>
            <p:ph type="title"/>
          </p:nvPr>
        </p:nvSpPr>
        <p:spPr>
          <a:xfrm>
            <a:off x="457200" y="292100"/>
            <a:ext cx="8229600" cy="1155700"/>
          </a:xfrm>
        </p:spPr>
        <p:txBody>
          <a:bodyPr/>
          <a:lstStyle/>
          <a:p>
            <a:pPr algn="r"/>
            <a:r>
              <a:rPr lang="fa-IR" sz="6600" b="1">
                <a:solidFill>
                  <a:srgbClr val="000000"/>
                </a:solidFill>
                <a:effectLst>
                  <a:outerShdw blurRad="38100" dist="38100" dir="2700000" algn="tl">
                    <a:srgbClr val="FFFFFF"/>
                  </a:outerShdw>
                </a:effectLst>
              </a:rPr>
              <a:t>گونه های فندق:</a:t>
            </a:r>
            <a:endParaRPr lang="en-US" sz="6600" b="1">
              <a:solidFill>
                <a:srgbClr val="000000"/>
              </a:solidFill>
              <a:effectLst>
                <a:outerShdw blurRad="38100" dist="38100" dir="2700000" algn="tl">
                  <a:srgbClr val="FFFFFF"/>
                </a:outerShdw>
              </a:effectLst>
            </a:endParaRPr>
          </a:p>
        </p:txBody>
      </p:sp>
      <p:sp>
        <p:nvSpPr>
          <p:cNvPr id="96259" name="Rectangle 3"/>
          <p:cNvSpPr>
            <a:spLocks noGrp="1" noChangeArrowheads="1"/>
          </p:cNvSpPr>
          <p:nvPr>
            <p:ph type="body" idx="1"/>
          </p:nvPr>
        </p:nvSpPr>
        <p:spPr>
          <a:xfrm>
            <a:off x="457200" y="1905000"/>
            <a:ext cx="8229600" cy="4038600"/>
          </a:xfrm>
        </p:spPr>
        <p:txBody>
          <a:bodyPr/>
          <a:lstStyle/>
          <a:p>
            <a:pPr>
              <a:lnSpc>
                <a:spcPct val="80000"/>
              </a:lnSpc>
              <a:buClr>
                <a:srgbClr val="000000"/>
              </a:buClr>
            </a:pPr>
            <a:r>
              <a:rPr lang="en-US" sz="2800" i="1">
                <a:solidFill>
                  <a:srgbClr val="000000"/>
                </a:solidFill>
                <a:effectLst>
                  <a:outerShdw blurRad="38100" dist="38100" dir="2700000" algn="tl">
                    <a:srgbClr val="FFFFFF"/>
                  </a:outerShdw>
                </a:effectLst>
              </a:rPr>
              <a:t>Corylus tibetica</a:t>
            </a:r>
            <a:endParaRPr lang="fa-IR" sz="2800" i="1">
              <a:solidFill>
                <a:srgbClr val="000000"/>
              </a:solidFill>
              <a:effectLst>
                <a:outerShdw blurRad="38100" dist="38100" dir="2700000" algn="tl">
                  <a:srgbClr val="FFFFFF"/>
                </a:outerShdw>
              </a:effectLst>
            </a:endParaRPr>
          </a:p>
          <a:p>
            <a:pPr>
              <a:lnSpc>
                <a:spcPct val="80000"/>
              </a:lnSpc>
              <a:buClr>
                <a:srgbClr val="000000"/>
              </a:buClr>
            </a:pPr>
            <a:r>
              <a:rPr lang="en-US" sz="2800" i="1">
                <a:solidFill>
                  <a:srgbClr val="000000"/>
                </a:solidFill>
                <a:effectLst>
                  <a:outerShdw blurRad="38100" dist="38100" dir="2700000" algn="tl">
                    <a:srgbClr val="FFFFFF"/>
                  </a:outerShdw>
                </a:effectLst>
              </a:rPr>
              <a:t>C. Colurna</a:t>
            </a:r>
            <a:endParaRPr lang="fa-IR" sz="2800" i="1">
              <a:solidFill>
                <a:srgbClr val="000000"/>
              </a:solidFill>
              <a:effectLst>
                <a:outerShdw blurRad="38100" dist="38100" dir="2700000" algn="tl">
                  <a:srgbClr val="FFFFFF"/>
                </a:outerShdw>
              </a:effectLst>
            </a:endParaRPr>
          </a:p>
          <a:p>
            <a:pPr>
              <a:lnSpc>
                <a:spcPct val="80000"/>
              </a:lnSpc>
              <a:buClr>
                <a:srgbClr val="000000"/>
              </a:buClr>
            </a:pPr>
            <a:r>
              <a:rPr lang="en-US" sz="2800" i="1">
                <a:solidFill>
                  <a:srgbClr val="000000"/>
                </a:solidFill>
                <a:effectLst>
                  <a:outerShdw blurRad="38100" dist="38100" dir="2700000" algn="tl">
                    <a:srgbClr val="FFFFFF"/>
                  </a:outerShdw>
                </a:effectLst>
              </a:rPr>
              <a:t>C. heterophylla</a:t>
            </a:r>
          </a:p>
          <a:p>
            <a:pPr>
              <a:lnSpc>
                <a:spcPct val="80000"/>
              </a:lnSpc>
              <a:buClr>
                <a:srgbClr val="000000"/>
              </a:buClr>
            </a:pPr>
            <a:r>
              <a:rPr lang="en-US" sz="2800" i="1">
                <a:solidFill>
                  <a:srgbClr val="000000"/>
                </a:solidFill>
                <a:effectLst>
                  <a:outerShdw blurRad="38100" dist="38100" dir="2700000" algn="tl">
                    <a:srgbClr val="FFFFFF"/>
                  </a:outerShdw>
                </a:effectLst>
              </a:rPr>
              <a:t>C. Americana</a:t>
            </a:r>
          </a:p>
          <a:p>
            <a:pPr>
              <a:lnSpc>
                <a:spcPct val="80000"/>
              </a:lnSpc>
              <a:buClr>
                <a:srgbClr val="000000"/>
              </a:buClr>
            </a:pPr>
            <a:r>
              <a:rPr lang="en-US" sz="2800" i="1">
                <a:solidFill>
                  <a:srgbClr val="000000"/>
                </a:solidFill>
                <a:effectLst>
                  <a:outerShdw blurRad="38100" dist="38100" dir="2700000" algn="tl">
                    <a:srgbClr val="FFFFFF"/>
                  </a:outerShdw>
                </a:effectLst>
              </a:rPr>
              <a:t>C. avellana</a:t>
            </a:r>
          </a:p>
          <a:p>
            <a:pPr>
              <a:lnSpc>
                <a:spcPct val="80000"/>
              </a:lnSpc>
              <a:buClr>
                <a:srgbClr val="000000"/>
              </a:buClr>
            </a:pPr>
            <a:r>
              <a:rPr lang="en-US" sz="2800" i="1">
                <a:solidFill>
                  <a:srgbClr val="000000"/>
                </a:solidFill>
                <a:effectLst>
                  <a:outerShdw blurRad="38100" dist="38100" dir="2700000" algn="tl">
                    <a:srgbClr val="FFFFFF"/>
                  </a:outerShdw>
                </a:effectLst>
              </a:rPr>
              <a:t>C. maxima</a:t>
            </a:r>
          </a:p>
          <a:p>
            <a:pPr>
              <a:lnSpc>
                <a:spcPct val="80000"/>
              </a:lnSpc>
              <a:buClr>
                <a:srgbClr val="000000"/>
              </a:buClr>
            </a:pPr>
            <a:r>
              <a:rPr lang="en-US" sz="2800" i="1">
                <a:solidFill>
                  <a:srgbClr val="000000"/>
                </a:solidFill>
                <a:effectLst>
                  <a:outerShdw blurRad="38100" dist="38100" dir="2700000" algn="tl">
                    <a:srgbClr val="FFFFFF"/>
                  </a:outerShdw>
                </a:effectLst>
              </a:rPr>
              <a:t>C. cornuta</a:t>
            </a:r>
          </a:p>
          <a:p>
            <a:pPr>
              <a:lnSpc>
                <a:spcPct val="80000"/>
              </a:lnSpc>
              <a:buClr>
                <a:srgbClr val="000000"/>
              </a:buClr>
            </a:pPr>
            <a:r>
              <a:rPr lang="en-US" sz="2800" i="1">
                <a:solidFill>
                  <a:srgbClr val="000000"/>
                </a:solidFill>
                <a:effectLst>
                  <a:outerShdw blurRad="38100" dist="38100" dir="2700000" algn="tl">
                    <a:srgbClr val="FFFFFF"/>
                  </a:outerShdw>
                </a:effectLst>
              </a:rPr>
              <a:t>C. sieboldiana</a:t>
            </a:r>
          </a:p>
          <a:p>
            <a:pPr>
              <a:lnSpc>
                <a:spcPct val="80000"/>
              </a:lnSpc>
              <a:buClr>
                <a:srgbClr val="000000"/>
              </a:buClr>
            </a:pPr>
            <a:r>
              <a:rPr lang="en-US" sz="2800" i="1">
                <a:solidFill>
                  <a:srgbClr val="000000"/>
                </a:solidFill>
                <a:effectLst>
                  <a:outerShdw blurRad="38100" dist="38100" dir="2700000" algn="tl">
                    <a:srgbClr val="FFFFFF"/>
                  </a:outerShdw>
                </a:effectLst>
              </a:rPr>
              <a:t>C. pontica</a:t>
            </a:r>
          </a:p>
          <a:p>
            <a:pPr>
              <a:lnSpc>
                <a:spcPct val="80000"/>
              </a:lnSpc>
              <a:buClr>
                <a:srgbClr val="000000"/>
              </a:buClr>
            </a:pPr>
            <a:endParaRPr lang="fa-IR" sz="2800" i="1">
              <a:solidFill>
                <a:srgbClr val="000000"/>
              </a:solidFill>
              <a:effectLst>
                <a:outerShdw blurRad="38100" dist="38100" dir="2700000" algn="tl">
                  <a:srgbClr val="FFFFFF"/>
                </a:outerShdw>
              </a:effectLst>
            </a:endParaRPr>
          </a:p>
          <a:p>
            <a:pPr>
              <a:lnSpc>
                <a:spcPct val="80000"/>
              </a:lnSpc>
            </a:pPr>
            <a:endParaRPr lang="en-US" sz="2800"/>
          </a:p>
        </p:txBody>
      </p:sp>
      <p:sp>
        <p:nvSpPr>
          <p:cNvPr id="96260" name="Rectangle 4"/>
          <p:cNvSpPr>
            <a:spLocks noChangeArrowheads="1"/>
          </p:cNvSpPr>
          <p:nvPr/>
        </p:nvSpPr>
        <p:spPr bwMode="auto">
          <a:xfrm>
            <a:off x="228600" y="1905000"/>
            <a:ext cx="5638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28398" dir="1593903" algn="ctr" rotWithShape="0">
                    <a:schemeClr val="bg1">
                      <a:alpha val="50000"/>
                    </a:schemeClr>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buFontTx/>
              <a:buNone/>
            </a:pPr>
            <a:r>
              <a:rPr lang="fa-IR" sz="2400" i="1">
                <a:solidFill>
                  <a:srgbClr val="000000"/>
                </a:solidFill>
                <a:effectLst/>
              </a:rPr>
              <a:t>گریبانه باریکتر و میوه گردتر</a:t>
            </a:r>
          </a:p>
          <a:p>
            <a:pPr>
              <a:buFontTx/>
              <a:buNone/>
            </a:pPr>
            <a:r>
              <a:rPr lang="fa-IR" sz="2400" i="1">
                <a:solidFill>
                  <a:srgbClr val="000000"/>
                </a:solidFill>
                <a:effectLst/>
              </a:rPr>
              <a:t>میوه پهن با ته کاملآ گسترش یافته</a:t>
            </a:r>
          </a:p>
          <a:p>
            <a:pPr>
              <a:buFontTx/>
              <a:buNone/>
            </a:pPr>
            <a:r>
              <a:rPr lang="fa-IR" sz="2400" i="1">
                <a:solidFill>
                  <a:srgbClr val="000000"/>
                </a:solidFill>
                <a:effectLst/>
              </a:rPr>
              <a:t>انتها کمی برجسته با برگچه های پهن، </a:t>
            </a:r>
          </a:p>
          <a:p>
            <a:pPr>
              <a:buFontTx/>
              <a:buNone/>
            </a:pPr>
            <a:r>
              <a:rPr lang="fa-IR" sz="2400" i="1">
                <a:solidFill>
                  <a:srgbClr val="000000"/>
                </a:solidFill>
                <a:effectLst/>
              </a:rPr>
              <a:t>فندق های با ته درشت با گریبانه برگدار و گسترده</a:t>
            </a:r>
          </a:p>
          <a:p>
            <a:pPr>
              <a:buFontTx/>
              <a:buNone/>
            </a:pPr>
            <a:r>
              <a:rPr lang="fa-IR" sz="2400" i="1">
                <a:solidFill>
                  <a:srgbClr val="000000"/>
                </a:solidFill>
                <a:effectLst/>
              </a:rPr>
              <a:t>برگچه های کشیده و نوک تیز و دندانه دار</a:t>
            </a:r>
          </a:p>
          <a:p>
            <a:pPr>
              <a:buFontTx/>
              <a:buNone/>
            </a:pPr>
            <a:r>
              <a:rPr lang="fa-IR" sz="2400" i="1">
                <a:solidFill>
                  <a:srgbClr val="000000"/>
                </a:solidFill>
                <a:effectLst/>
              </a:rPr>
              <a:t>ته نیمه پهن با گریبانه کم کرک و لب پهن، میوه فشرده</a:t>
            </a:r>
          </a:p>
          <a:p>
            <a:pPr>
              <a:buFontTx/>
              <a:buNone/>
            </a:pPr>
            <a:r>
              <a:rPr lang="fa-IR" sz="2400" i="1">
                <a:solidFill>
                  <a:srgbClr val="000000"/>
                </a:solidFill>
                <a:effectLst/>
              </a:rPr>
              <a:t>لوله باریک و خیلی بلند و راست و برگ ته طنابی شکل</a:t>
            </a:r>
          </a:p>
          <a:p>
            <a:pPr>
              <a:buFontTx/>
              <a:buNone/>
            </a:pPr>
            <a:r>
              <a:rPr lang="fa-IR" sz="2400" i="1">
                <a:solidFill>
                  <a:srgbClr val="000000"/>
                </a:solidFill>
                <a:effectLst/>
              </a:rPr>
              <a:t>ته نیمه برجسته با گریبانه پر پشم و با یرگ ته گرد</a:t>
            </a:r>
          </a:p>
          <a:p>
            <a:pPr>
              <a:buFontTx/>
              <a:buNone/>
            </a:pPr>
            <a:r>
              <a:rPr lang="fa-IR" sz="2400" i="1">
                <a:solidFill>
                  <a:srgbClr val="000000"/>
                </a:solidFill>
                <a:effectLst/>
              </a:rPr>
              <a:t>گریبانه باریکتر و میوه گردتر</a:t>
            </a:r>
          </a:p>
          <a:p>
            <a:pPr>
              <a:buFontTx/>
              <a:buNone/>
            </a:pPr>
            <a:endParaRPr lang="en-US" sz="2400" i="1">
              <a:solidFill>
                <a:srgbClr val="000000"/>
              </a:solidFill>
              <a:effectLst/>
            </a:endParaRPr>
          </a:p>
        </p:txBody>
      </p:sp>
      <p:sp>
        <p:nvSpPr>
          <p:cNvPr id="6" name="TextBox 5"/>
          <p:cNvSpPr txBox="1"/>
          <p:nvPr/>
        </p:nvSpPr>
        <p:spPr>
          <a:xfrm>
            <a:off x="-19334" y="6550223"/>
            <a:ext cx="1260410" cy="307777"/>
          </a:xfrm>
          <a:prstGeom prst="rect">
            <a:avLst/>
          </a:prstGeom>
          <a:noFill/>
        </p:spPr>
        <p:txBody>
          <a:bodyPr wrap="none" rtlCol="1">
            <a:spAutoFit/>
          </a:bodyPr>
          <a:lstStyle/>
          <a:p>
            <a:r>
              <a:rPr lang="en-US" sz="1400" dirty="0" smtClean="0">
                <a:solidFill>
                  <a:srgbClr val="002060"/>
                </a:solidFill>
              </a:rPr>
              <a:t>Golsaran.com</a:t>
            </a:r>
            <a:endParaRPr lang="fa-IR" sz="1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96261"/>
                                        </p:tgtEl>
                                        <p:attrNameLst>
                                          <p:attrName>style.visibility</p:attrName>
                                        </p:attrNameLst>
                                      </p:cBhvr>
                                      <p:to>
                                        <p:strVal val="visible"/>
                                      </p:to>
                                    </p:set>
                                    <p:animEffect transition="in" filter="slide(fromBottom)">
                                      <p:cBhvr>
                                        <p:cTn id="7" dur="500"/>
                                        <p:tgtEl>
                                          <p:spTgt spid="96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3" presetClass="emph" presetSubtype="0" fill="remove" grpId="0" nodeType="clickEffect">
                                  <p:stCondLst>
                                    <p:cond delay="0"/>
                                  </p:stCondLst>
                                  <p:childTnLst>
                                    <p:animClr clrSpc="rgb" dir="cw">
                                      <p:cBhvr override="childStyle">
                                        <p:cTn id="11" dur="1500" accel="50000" autoRev="1" fill="hold" tmFilter="0, 0; .33333, 1; 1, 1">
                                          <p:stCondLst>
                                            <p:cond delay="0"/>
                                          </p:stCondLst>
                                        </p:cTn>
                                        <p:tgtEl>
                                          <p:spTgt spid="96259">
                                            <p:txEl>
                                              <p:pRg st="0" end="0"/>
                                            </p:txEl>
                                          </p:spTgt>
                                        </p:tgtEl>
                                        <p:attrNameLst>
                                          <p:attrName>style.color</p:attrName>
                                        </p:attrNameLst>
                                      </p:cBhvr>
                                      <p:to>
                                        <a:schemeClr val="accent2"/>
                                      </p:to>
                                    </p:animClr>
                                    <p:animClr clrSpc="rgb" dir="cw">
                                      <p:cBhvr>
                                        <p:cTn id="12" dur="1500" accel="50000" autoRev="1" fill="hold" tmFilter="0, 0; .33333, 1; 1, 1">
                                          <p:stCondLst>
                                            <p:cond delay="0"/>
                                          </p:stCondLst>
                                        </p:cTn>
                                        <p:tgtEl>
                                          <p:spTgt spid="96259">
                                            <p:txEl>
                                              <p:pRg st="0" end="0"/>
                                            </p:txEl>
                                          </p:spTgt>
                                        </p:tgtEl>
                                        <p:attrNameLst>
                                          <p:attrName>fillcolor</p:attrName>
                                        </p:attrNameLst>
                                      </p:cBhvr>
                                      <p:to>
                                        <a:schemeClr val="accent2"/>
                                      </p:to>
                                    </p:animClr>
                                    <p:set>
                                      <p:cBhvr>
                                        <p:cTn id="13" dur="3000" fill="hold"/>
                                        <p:tgtEl>
                                          <p:spTgt spid="96259">
                                            <p:txEl>
                                              <p:pRg st="0" end="0"/>
                                            </p:txEl>
                                          </p:spTgt>
                                        </p:tgtEl>
                                        <p:attrNameLst>
                                          <p:attrName>fill.type</p:attrName>
                                        </p:attrNameLst>
                                      </p:cBhvr>
                                      <p:to>
                                        <p:strVal val="solid"/>
                                      </p:to>
                                    </p:set>
                                    <p:set>
                                      <p:cBhvr>
                                        <p:cTn id="14" dur="3000" fill="hold"/>
                                        <p:tgtEl>
                                          <p:spTgt spid="96259">
                                            <p:txEl>
                                              <p:pRg st="0" end="0"/>
                                            </p:txEl>
                                          </p:spTgt>
                                        </p:tgtEl>
                                        <p:attrNameLst>
                                          <p:attrName>fill.on</p:attrName>
                                        </p:attrNameLst>
                                      </p:cBhvr>
                                      <p:to>
                                        <p:strVal val="true"/>
                                      </p:to>
                                    </p:set>
                                    <p:animScale>
                                      <p:cBhvr>
                                        <p:cTn id="15" dur="1500" accel="50000" autoRev="1" fill="hold" tmFilter="0, 0; .33333, 1; 1, 1">
                                          <p:stCondLst>
                                            <p:cond delay="0"/>
                                          </p:stCondLst>
                                        </p:cTn>
                                        <p:tgtEl>
                                          <p:spTgt spid="96259">
                                            <p:txEl>
                                              <p:pRg st="0" end="0"/>
                                            </p:txEl>
                                          </p:spTgt>
                                        </p:tgtEl>
                                      </p:cBhvr>
                                      <p:from x="100000" y="100000"/>
                                      <p:to x="100000" y="140000"/>
                                    </p:animScale>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96260">
                                            <p:txEl>
                                              <p:pRg st="0" end="0"/>
                                            </p:txEl>
                                          </p:spTgt>
                                        </p:tgtEl>
                                        <p:attrNameLst>
                                          <p:attrName>style.visibility</p:attrName>
                                        </p:attrNameLst>
                                      </p:cBhvr>
                                      <p:to>
                                        <p:strVal val="visible"/>
                                      </p:to>
                                    </p:set>
                                    <p:animEffect transition="in" filter="blinds(horizontal)">
                                      <p:cBhvr>
                                        <p:cTn id="20" dur="500"/>
                                        <p:tgtEl>
                                          <p:spTgt spid="96260">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3" presetClass="emph" presetSubtype="0" fill="remove" grpId="0" nodeType="clickEffect">
                                  <p:stCondLst>
                                    <p:cond delay="0"/>
                                  </p:stCondLst>
                                  <p:childTnLst>
                                    <p:animClr clrSpc="rgb" dir="cw">
                                      <p:cBhvr override="childStyle">
                                        <p:cTn id="24" dur="1500" accel="50000" autoRev="1" fill="hold" tmFilter="0, 0; .33333, 1; 1, 1">
                                          <p:stCondLst>
                                            <p:cond delay="0"/>
                                          </p:stCondLst>
                                        </p:cTn>
                                        <p:tgtEl>
                                          <p:spTgt spid="96259">
                                            <p:txEl>
                                              <p:pRg st="1" end="1"/>
                                            </p:txEl>
                                          </p:spTgt>
                                        </p:tgtEl>
                                        <p:attrNameLst>
                                          <p:attrName>style.color</p:attrName>
                                        </p:attrNameLst>
                                      </p:cBhvr>
                                      <p:to>
                                        <a:schemeClr val="accent2"/>
                                      </p:to>
                                    </p:animClr>
                                    <p:animClr clrSpc="rgb" dir="cw">
                                      <p:cBhvr>
                                        <p:cTn id="25" dur="1500" accel="50000" autoRev="1" fill="hold" tmFilter="0, 0; .33333, 1; 1, 1">
                                          <p:stCondLst>
                                            <p:cond delay="0"/>
                                          </p:stCondLst>
                                        </p:cTn>
                                        <p:tgtEl>
                                          <p:spTgt spid="96259">
                                            <p:txEl>
                                              <p:pRg st="1" end="1"/>
                                            </p:txEl>
                                          </p:spTgt>
                                        </p:tgtEl>
                                        <p:attrNameLst>
                                          <p:attrName>fillcolor</p:attrName>
                                        </p:attrNameLst>
                                      </p:cBhvr>
                                      <p:to>
                                        <a:schemeClr val="accent2"/>
                                      </p:to>
                                    </p:animClr>
                                    <p:set>
                                      <p:cBhvr>
                                        <p:cTn id="26" dur="3000" fill="hold"/>
                                        <p:tgtEl>
                                          <p:spTgt spid="96259">
                                            <p:txEl>
                                              <p:pRg st="1" end="1"/>
                                            </p:txEl>
                                          </p:spTgt>
                                        </p:tgtEl>
                                        <p:attrNameLst>
                                          <p:attrName>fill.type</p:attrName>
                                        </p:attrNameLst>
                                      </p:cBhvr>
                                      <p:to>
                                        <p:strVal val="solid"/>
                                      </p:to>
                                    </p:set>
                                    <p:set>
                                      <p:cBhvr>
                                        <p:cTn id="27" dur="3000" fill="hold"/>
                                        <p:tgtEl>
                                          <p:spTgt spid="96259">
                                            <p:txEl>
                                              <p:pRg st="1" end="1"/>
                                            </p:txEl>
                                          </p:spTgt>
                                        </p:tgtEl>
                                        <p:attrNameLst>
                                          <p:attrName>fill.on</p:attrName>
                                        </p:attrNameLst>
                                      </p:cBhvr>
                                      <p:to>
                                        <p:strVal val="true"/>
                                      </p:to>
                                    </p:set>
                                    <p:animScale>
                                      <p:cBhvr>
                                        <p:cTn id="28" dur="1500" accel="50000" autoRev="1" fill="hold" tmFilter="0, 0; .33333, 1; 1, 1">
                                          <p:stCondLst>
                                            <p:cond delay="0"/>
                                          </p:stCondLst>
                                        </p:cTn>
                                        <p:tgtEl>
                                          <p:spTgt spid="96259">
                                            <p:txEl>
                                              <p:pRg st="1" end="1"/>
                                            </p:txEl>
                                          </p:spTgt>
                                        </p:tgtEl>
                                      </p:cBhvr>
                                      <p:from x="100000" y="100000"/>
                                      <p:to x="100000" y="14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96260">
                                            <p:txEl>
                                              <p:pRg st="1" end="1"/>
                                            </p:txEl>
                                          </p:spTgt>
                                        </p:tgtEl>
                                        <p:attrNameLst>
                                          <p:attrName>style.visibility</p:attrName>
                                        </p:attrNameLst>
                                      </p:cBhvr>
                                      <p:to>
                                        <p:strVal val="visible"/>
                                      </p:to>
                                    </p:set>
                                    <p:animEffect transition="in" filter="blinds(horizontal)">
                                      <p:cBhvr>
                                        <p:cTn id="33" dur="500"/>
                                        <p:tgtEl>
                                          <p:spTgt spid="96260">
                                            <p:txEl>
                                              <p:pRg st="1" end="1"/>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3" presetClass="emph" presetSubtype="0" fill="remove" grpId="0" nodeType="clickEffect">
                                  <p:stCondLst>
                                    <p:cond delay="0"/>
                                  </p:stCondLst>
                                  <p:childTnLst>
                                    <p:animClr clrSpc="rgb" dir="cw">
                                      <p:cBhvr override="childStyle">
                                        <p:cTn id="37" dur="1500" accel="50000" autoRev="1" fill="hold" tmFilter="0, 0; .33333, 1; 1, 1">
                                          <p:stCondLst>
                                            <p:cond delay="0"/>
                                          </p:stCondLst>
                                        </p:cTn>
                                        <p:tgtEl>
                                          <p:spTgt spid="96259">
                                            <p:txEl>
                                              <p:pRg st="2" end="2"/>
                                            </p:txEl>
                                          </p:spTgt>
                                        </p:tgtEl>
                                        <p:attrNameLst>
                                          <p:attrName>style.color</p:attrName>
                                        </p:attrNameLst>
                                      </p:cBhvr>
                                      <p:to>
                                        <a:schemeClr val="accent2"/>
                                      </p:to>
                                    </p:animClr>
                                    <p:animClr clrSpc="rgb" dir="cw">
                                      <p:cBhvr>
                                        <p:cTn id="38" dur="1500" accel="50000" autoRev="1" fill="hold" tmFilter="0, 0; .33333, 1; 1, 1">
                                          <p:stCondLst>
                                            <p:cond delay="0"/>
                                          </p:stCondLst>
                                        </p:cTn>
                                        <p:tgtEl>
                                          <p:spTgt spid="96259">
                                            <p:txEl>
                                              <p:pRg st="2" end="2"/>
                                            </p:txEl>
                                          </p:spTgt>
                                        </p:tgtEl>
                                        <p:attrNameLst>
                                          <p:attrName>fillcolor</p:attrName>
                                        </p:attrNameLst>
                                      </p:cBhvr>
                                      <p:to>
                                        <a:schemeClr val="accent2"/>
                                      </p:to>
                                    </p:animClr>
                                    <p:set>
                                      <p:cBhvr>
                                        <p:cTn id="39" dur="3000" fill="hold"/>
                                        <p:tgtEl>
                                          <p:spTgt spid="96259">
                                            <p:txEl>
                                              <p:pRg st="2" end="2"/>
                                            </p:txEl>
                                          </p:spTgt>
                                        </p:tgtEl>
                                        <p:attrNameLst>
                                          <p:attrName>fill.type</p:attrName>
                                        </p:attrNameLst>
                                      </p:cBhvr>
                                      <p:to>
                                        <p:strVal val="solid"/>
                                      </p:to>
                                    </p:set>
                                    <p:set>
                                      <p:cBhvr>
                                        <p:cTn id="40" dur="3000" fill="hold"/>
                                        <p:tgtEl>
                                          <p:spTgt spid="96259">
                                            <p:txEl>
                                              <p:pRg st="2" end="2"/>
                                            </p:txEl>
                                          </p:spTgt>
                                        </p:tgtEl>
                                        <p:attrNameLst>
                                          <p:attrName>fill.on</p:attrName>
                                        </p:attrNameLst>
                                      </p:cBhvr>
                                      <p:to>
                                        <p:strVal val="true"/>
                                      </p:to>
                                    </p:set>
                                    <p:animScale>
                                      <p:cBhvr>
                                        <p:cTn id="41" dur="1500" accel="50000" autoRev="1" fill="hold" tmFilter="0, 0; .33333, 1; 1, 1">
                                          <p:stCondLst>
                                            <p:cond delay="0"/>
                                          </p:stCondLst>
                                        </p:cTn>
                                        <p:tgtEl>
                                          <p:spTgt spid="96259">
                                            <p:txEl>
                                              <p:pRg st="2" end="2"/>
                                            </p:txEl>
                                          </p:spTgt>
                                        </p:tgtEl>
                                      </p:cBhvr>
                                      <p:from x="100000" y="100000"/>
                                      <p:to x="100000" y="140000"/>
                                    </p:animScale>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96260">
                                            <p:txEl>
                                              <p:pRg st="2" end="2"/>
                                            </p:txEl>
                                          </p:spTgt>
                                        </p:tgtEl>
                                        <p:attrNameLst>
                                          <p:attrName>style.visibility</p:attrName>
                                        </p:attrNameLst>
                                      </p:cBhvr>
                                      <p:to>
                                        <p:strVal val="visible"/>
                                      </p:to>
                                    </p:set>
                                    <p:animEffect transition="in" filter="blinds(horizontal)">
                                      <p:cBhvr>
                                        <p:cTn id="46" dur="500"/>
                                        <p:tgtEl>
                                          <p:spTgt spid="96260">
                                            <p:txEl>
                                              <p:pRg st="2" end="2"/>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3" presetClass="emph" presetSubtype="0" fill="remove" grpId="0" nodeType="clickEffect">
                                  <p:stCondLst>
                                    <p:cond delay="0"/>
                                  </p:stCondLst>
                                  <p:childTnLst>
                                    <p:animClr clrSpc="rgb" dir="cw">
                                      <p:cBhvr override="childStyle">
                                        <p:cTn id="50" dur="1500" accel="50000" autoRev="1" fill="hold" tmFilter="0, 0; .33333, 1; 1, 1">
                                          <p:stCondLst>
                                            <p:cond delay="0"/>
                                          </p:stCondLst>
                                        </p:cTn>
                                        <p:tgtEl>
                                          <p:spTgt spid="96259">
                                            <p:txEl>
                                              <p:pRg st="3" end="3"/>
                                            </p:txEl>
                                          </p:spTgt>
                                        </p:tgtEl>
                                        <p:attrNameLst>
                                          <p:attrName>style.color</p:attrName>
                                        </p:attrNameLst>
                                      </p:cBhvr>
                                      <p:to>
                                        <a:schemeClr val="accent2"/>
                                      </p:to>
                                    </p:animClr>
                                    <p:animClr clrSpc="rgb" dir="cw">
                                      <p:cBhvr>
                                        <p:cTn id="51" dur="1500" accel="50000" autoRev="1" fill="hold" tmFilter="0, 0; .33333, 1; 1, 1">
                                          <p:stCondLst>
                                            <p:cond delay="0"/>
                                          </p:stCondLst>
                                        </p:cTn>
                                        <p:tgtEl>
                                          <p:spTgt spid="96259">
                                            <p:txEl>
                                              <p:pRg st="3" end="3"/>
                                            </p:txEl>
                                          </p:spTgt>
                                        </p:tgtEl>
                                        <p:attrNameLst>
                                          <p:attrName>fillcolor</p:attrName>
                                        </p:attrNameLst>
                                      </p:cBhvr>
                                      <p:to>
                                        <a:schemeClr val="accent2"/>
                                      </p:to>
                                    </p:animClr>
                                    <p:set>
                                      <p:cBhvr>
                                        <p:cTn id="52" dur="3000" fill="hold"/>
                                        <p:tgtEl>
                                          <p:spTgt spid="96259">
                                            <p:txEl>
                                              <p:pRg st="3" end="3"/>
                                            </p:txEl>
                                          </p:spTgt>
                                        </p:tgtEl>
                                        <p:attrNameLst>
                                          <p:attrName>fill.type</p:attrName>
                                        </p:attrNameLst>
                                      </p:cBhvr>
                                      <p:to>
                                        <p:strVal val="solid"/>
                                      </p:to>
                                    </p:set>
                                    <p:set>
                                      <p:cBhvr>
                                        <p:cTn id="53" dur="3000" fill="hold"/>
                                        <p:tgtEl>
                                          <p:spTgt spid="96259">
                                            <p:txEl>
                                              <p:pRg st="3" end="3"/>
                                            </p:txEl>
                                          </p:spTgt>
                                        </p:tgtEl>
                                        <p:attrNameLst>
                                          <p:attrName>fill.on</p:attrName>
                                        </p:attrNameLst>
                                      </p:cBhvr>
                                      <p:to>
                                        <p:strVal val="true"/>
                                      </p:to>
                                    </p:set>
                                    <p:animScale>
                                      <p:cBhvr>
                                        <p:cTn id="54" dur="1500" accel="50000" autoRev="1" fill="hold" tmFilter="0, 0; .33333, 1; 1, 1">
                                          <p:stCondLst>
                                            <p:cond delay="0"/>
                                          </p:stCondLst>
                                        </p:cTn>
                                        <p:tgtEl>
                                          <p:spTgt spid="96259">
                                            <p:txEl>
                                              <p:pRg st="3" end="3"/>
                                            </p:txEl>
                                          </p:spTgt>
                                        </p:tgtEl>
                                      </p:cBhvr>
                                      <p:from x="100000" y="100000"/>
                                      <p:to x="100000" y="14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ntr" presetSubtype="10" fill="hold" nodeType="clickEffect">
                                  <p:stCondLst>
                                    <p:cond delay="0"/>
                                  </p:stCondLst>
                                  <p:childTnLst>
                                    <p:set>
                                      <p:cBhvr>
                                        <p:cTn id="58" dur="1" fill="hold">
                                          <p:stCondLst>
                                            <p:cond delay="0"/>
                                          </p:stCondLst>
                                        </p:cTn>
                                        <p:tgtEl>
                                          <p:spTgt spid="96260">
                                            <p:txEl>
                                              <p:pRg st="3" end="3"/>
                                            </p:txEl>
                                          </p:spTgt>
                                        </p:tgtEl>
                                        <p:attrNameLst>
                                          <p:attrName>style.visibility</p:attrName>
                                        </p:attrNameLst>
                                      </p:cBhvr>
                                      <p:to>
                                        <p:strVal val="visible"/>
                                      </p:to>
                                    </p:set>
                                    <p:animEffect transition="in" filter="blinds(horizontal)">
                                      <p:cBhvr>
                                        <p:cTn id="59" dur="500"/>
                                        <p:tgtEl>
                                          <p:spTgt spid="96260">
                                            <p:txEl>
                                              <p:pRg st="3" end="3"/>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3" presetClass="emph" presetSubtype="0" fill="remove" grpId="0" nodeType="clickEffect">
                                  <p:stCondLst>
                                    <p:cond delay="0"/>
                                  </p:stCondLst>
                                  <p:childTnLst>
                                    <p:animClr clrSpc="rgb" dir="cw">
                                      <p:cBhvr override="childStyle">
                                        <p:cTn id="63" dur="1500" accel="50000" autoRev="1" fill="hold" tmFilter="0, 0; .33333, 1; 1, 1">
                                          <p:stCondLst>
                                            <p:cond delay="0"/>
                                          </p:stCondLst>
                                        </p:cTn>
                                        <p:tgtEl>
                                          <p:spTgt spid="96259">
                                            <p:txEl>
                                              <p:pRg st="4" end="4"/>
                                            </p:txEl>
                                          </p:spTgt>
                                        </p:tgtEl>
                                        <p:attrNameLst>
                                          <p:attrName>style.color</p:attrName>
                                        </p:attrNameLst>
                                      </p:cBhvr>
                                      <p:to>
                                        <a:srgbClr val="FF0000"/>
                                      </p:to>
                                    </p:animClr>
                                    <p:animClr clrSpc="rgb" dir="cw">
                                      <p:cBhvr>
                                        <p:cTn id="64" dur="1500" accel="50000" autoRev="1" fill="hold" tmFilter="0, 0; .33333, 1; 1, 1">
                                          <p:stCondLst>
                                            <p:cond delay="0"/>
                                          </p:stCondLst>
                                        </p:cTn>
                                        <p:tgtEl>
                                          <p:spTgt spid="96259">
                                            <p:txEl>
                                              <p:pRg st="4" end="4"/>
                                            </p:txEl>
                                          </p:spTgt>
                                        </p:tgtEl>
                                        <p:attrNameLst>
                                          <p:attrName>fillcolor</p:attrName>
                                        </p:attrNameLst>
                                      </p:cBhvr>
                                      <p:to>
                                        <a:srgbClr val="FF0000"/>
                                      </p:to>
                                    </p:animClr>
                                    <p:set>
                                      <p:cBhvr>
                                        <p:cTn id="65" dur="3000" fill="hold"/>
                                        <p:tgtEl>
                                          <p:spTgt spid="96259">
                                            <p:txEl>
                                              <p:pRg st="4" end="4"/>
                                            </p:txEl>
                                          </p:spTgt>
                                        </p:tgtEl>
                                        <p:attrNameLst>
                                          <p:attrName>fill.type</p:attrName>
                                        </p:attrNameLst>
                                      </p:cBhvr>
                                      <p:to>
                                        <p:strVal val="solid"/>
                                      </p:to>
                                    </p:set>
                                    <p:set>
                                      <p:cBhvr>
                                        <p:cTn id="66" dur="3000" fill="hold"/>
                                        <p:tgtEl>
                                          <p:spTgt spid="96259">
                                            <p:txEl>
                                              <p:pRg st="4" end="4"/>
                                            </p:txEl>
                                          </p:spTgt>
                                        </p:tgtEl>
                                        <p:attrNameLst>
                                          <p:attrName>fill.on</p:attrName>
                                        </p:attrNameLst>
                                      </p:cBhvr>
                                      <p:to>
                                        <p:strVal val="true"/>
                                      </p:to>
                                    </p:set>
                                    <p:animScale>
                                      <p:cBhvr>
                                        <p:cTn id="67" dur="1500" accel="50000" autoRev="1" fill="hold" tmFilter="0, 0; .33333, 1; 1, 1">
                                          <p:stCondLst>
                                            <p:cond delay="0"/>
                                          </p:stCondLst>
                                        </p:cTn>
                                        <p:tgtEl>
                                          <p:spTgt spid="96259">
                                            <p:txEl>
                                              <p:pRg st="4" end="4"/>
                                            </p:txEl>
                                          </p:spTgt>
                                        </p:tgtEl>
                                      </p:cBhvr>
                                      <p:from x="100000" y="100000"/>
                                      <p:to x="100000" y="140000"/>
                                    </p:animScale>
                                  </p:childTnLst>
                                  <p:subTnLst>
                                    <p:animClr clrSpc="rgb" dir="cw">
                                      <p:cBhvr override="childStyle">
                                        <p:cTn dur="1" fill="hold" display="0" masterRel="nextClick" afterEffect="1"/>
                                        <p:tgtEl>
                                          <p:spTgt spid="96259">
                                            <p:txEl>
                                              <p:pRg st="4" end="4"/>
                                            </p:txEl>
                                          </p:spTgt>
                                        </p:tgtEl>
                                        <p:attrNameLst>
                                          <p:attrName>ppt_c</p:attrName>
                                        </p:attrNameLst>
                                      </p:cBhvr>
                                      <p:to>
                                        <a:srgbClr val="FFFF00"/>
                                      </p:to>
                                    </p:animClr>
                                  </p:sub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96260">
                                            <p:txEl>
                                              <p:pRg st="4" end="4"/>
                                            </p:txEl>
                                          </p:spTgt>
                                        </p:tgtEl>
                                        <p:attrNameLst>
                                          <p:attrName>style.visibility</p:attrName>
                                        </p:attrNameLst>
                                      </p:cBhvr>
                                      <p:to>
                                        <p:strVal val="visible"/>
                                      </p:to>
                                    </p:set>
                                    <p:animEffect transition="in" filter="blinds(horizontal)">
                                      <p:cBhvr>
                                        <p:cTn id="72" dur="500"/>
                                        <p:tgtEl>
                                          <p:spTgt spid="96260">
                                            <p:txEl>
                                              <p:pRg st="4" end="4"/>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3" presetClass="emph" presetSubtype="0" fill="remove" grpId="0" nodeType="clickEffect">
                                  <p:stCondLst>
                                    <p:cond delay="0"/>
                                  </p:stCondLst>
                                  <p:childTnLst>
                                    <p:animClr clrSpc="rgb" dir="cw">
                                      <p:cBhvr override="childStyle">
                                        <p:cTn id="76" dur="1500" accel="50000" autoRev="1" fill="hold" tmFilter="0, 0; .33333, 1; 1, 1">
                                          <p:stCondLst>
                                            <p:cond delay="0"/>
                                          </p:stCondLst>
                                        </p:cTn>
                                        <p:tgtEl>
                                          <p:spTgt spid="96259">
                                            <p:txEl>
                                              <p:pRg st="5" end="5"/>
                                            </p:txEl>
                                          </p:spTgt>
                                        </p:tgtEl>
                                        <p:attrNameLst>
                                          <p:attrName>style.color</p:attrName>
                                        </p:attrNameLst>
                                      </p:cBhvr>
                                      <p:to>
                                        <a:schemeClr val="accent2"/>
                                      </p:to>
                                    </p:animClr>
                                    <p:animClr clrSpc="rgb" dir="cw">
                                      <p:cBhvr>
                                        <p:cTn id="77" dur="1500" accel="50000" autoRev="1" fill="hold" tmFilter="0, 0; .33333, 1; 1, 1">
                                          <p:stCondLst>
                                            <p:cond delay="0"/>
                                          </p:stCondLst>
                                        </p:cTn>
                                        <p:tgtEl>
                                          <p:spTgt spid="96259">
                                            <p:txEl>
                                              <p:pRg st="5" end="5"/>
                                            </p:txEl>
                                          </p:spTgt>
                                        </p:tgtEl>
                                        <p:attrNameLst>
                                          <p:attrName>fillcolor</p:attrName>
                                        </p:attrNameLst>
                                      </p:cBhvr>
                                      <p:to>
                                        <a:schemeClr val="accent2"/>
                                      </p:to>
                                    </p:animClr>
                                    <p:set>
                                      <p:cBhvr>
                                        <p:cTn id="78" dur="3000" fill="hold"/>
                                        <p:tgtEl>
                                          <p:spTgt spid="96259">
                                            <p:txEl>
                                              <p:pRg st="5" end="5"/>
                                            </p:txEl>
                                          </p:spTgt>
                                        </p:tgtEl>
                                        <p:attrNameLst>
                                          <p:attrName>fill.type</p:attrName>
                                        </p:attrNameLst>
                                      </p:cBhvr>
                                      <p:to>
                                        <p:strVal val="solid"/>
                                      </p:to>
                                    </p:set>
                                    <p:set>
                                      <p:cBhvr>
                                        <p:cTn id="79" dur="3000" fill="hold"/>
                                        <p:tgtEl>
                                          <p:spTgt spid="96259">
                                            <p:txEl>
                                              <p:pRg st="5" end="5"/>
                                            </p:txEl>
                                          </p:spTgt>
                                        </p:tgtEl>
                                        <p:attrNameLst>
                                          <p:attrName>fill.on</p:attrName>
                                        </p:attrNameLst>
                                      </p:cBhvr>
                                      <p:to>
                                        <p:strVal val="true"/>
                                      </p:to>
                                    </p:set>
                                    <p:animScale>
                                      <p:cBhvr>
                                        <p:cTn id="80" dur="1500" accel="50000" autoRev="1" fill="hold" tmFilter="0, 0; .33333, 1; 1, 1">
                                          <p:stCondLst>
                                            <p:cond delay="0"/>
                                          </p:stCondLst>
                                        </p:cTn>
                                        <p:tgtEl>
                                          <p:spTgt spid="96259">
                                            <p:txEl>
                                              <p:pRg st="5" end="5"/>
                                            </p:txEl>
                                          </p:spTgt>
                                        </p:tgtEl>
                                      </p:cBhvr>
                                      <p:from x="100000" y="100000"/>
                                      <p:to x="100000" y="140000"/>
                                    </p:animScale>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ntr" presetSubtype="10" fill="hold" nodeType="clickEffect">
                                  <p:stCondLst>
                                    <p:cond delay="0"/>
                                  </p:stCondLst>
                                  <p:childTnLst>
                                    <p:set>
                                      <p:cBhvr>
                                        <p:cTn id="84" dur="1" fill="hold">
                                          <p:stCondLst>
                                            <p:cond delay="0"/>
                                          </p:stCondLst>
                                        </p:cTn>
                                        <p:tgtEl>
                                          <p:spTgt spid="96260">
                                            <p:txEl>
                                              <p:pRg st="5" end="5"/>
                                            </p:txEl>
                                          </p:spTgt>
                                        </p:tgtEl>
                                        <p:attrNameLst>
                                          <p:attrName>style.visibility</p:attrName>
                                        </p:attrNameLst>
                                      </p:cBhvr>
                                      <p:to>
                                        <p:strVal val="visible"/>
                                      </p:to>
                                    </p:set>
                                    <p:animEffect transition="in" filter="blinds(horizontal)">
                                      <p:cBhvr>
                                        <p:cTn id="85" dur="500"/>
                                        <p:tgtEl>
                                          <p:spTgt spid="96260">
                                            <p:txEl>
                                              <p:pRg st="5" end="5"/>
                                            </p:txEl>
                                          </p:spTgt>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33" presetClass="emph" presetSubtype="0" fill="remove" grpId="0" nodeType="clickEffect">
                                  <p:stCondLst>
                                    <p:cond delay="0"/>
                                  </p:stCondLst>
                                  <p:childTnLst>
                                    <p:animClr clrSpc="rgb" dir="cw">
                                      <p:cBhvr override="childStyle">
                                        <p:cTn id="89" dur="1500" accel="50000" autoRev="1" fill="hold" tmFilter="0, 0; .33333, 1; 1, 1">
                                          <p:stCondLst>
                                            <p:cond delay="0"/>
                                          </p:stCondLst>
                                        </p:cTn>
                                        <p:tgtEl>
                                          <p:spTgt spid="96259">
                                            <p:txEl>
                                              <p:pRg st="6" end="6"/>
                                            </p:txEl>
                                          </p:spTgt>
                                        </p:tgtEl>
                                        <p:attrNameLst>
                                          <p:attrName>style.color</p:attrName>
                                        </p:attrNameLst>
                                      </p:cBhvr>
                                      <p:to>
                                        <a:schemeClr val="accent2"/>
                                      </p:to>
                                    </p:animClr>
                                    <p:animClr clrSpc="rgb" dir="cw">
                                      <p:cBhvr>
                                        <p:cTn id="90" dur="1500" accel="50000" autoRev="1" fill="hold" tmFilter="0, 0; .33333, 1; 1, 1">
                                          <p:stCondLst>
                                            <p:cond delay="0"/>
                                          </p:stCondLst>
                                        </p:cTn>
                                        <p:tgtEl>
                                          <p:spTgt spid="96259">
                                            <p:txEl>
                                              <p:pRg st="6" end="6"/>
                                            </p:txEl>
                                          </p:spTgt>
                                        </p:tgtEl>
                                        <p:attrNameLst>
                                          <p:attrName>fillcolor</p:attrName>
                                        </p:attrNameLst>
                                      </p:cBhvr>
                                      <p:to>
                                        <a:schemeClr val="accent2"/>
                                      </p:to>
                                    </p:animClr>
                                    <p:set>
                                      <p:cBhvr>
                                        <p:cTn id="91" dur="3000" fill="hold"/>
                                        <p:tgtEl>
                                          <p:spTgt spid="96259">
                                            <p:txEl>
                                              <p:pRg st="6" end="6"/>
                                            </p:txEl>
                                          </p:spTgt>
                                        </p:tgtEl>
                                        <p:attrNameLst>
                                          <p:attrName>fill.type</p:attrName>
                                        </p:attrNameLst>
                                      </p:cBhvr>
                                      <p:to>
                                        <p:strVal val="solid"/>
                                      </p:to>
                                    </p:set>
                                    <p:set>
                                      <p:cBhvr>
                                        <p:cTn id="92" dur="3000" fill="hold"/>
                                        <p:tgtEl>
                                          <p:spTgt spid="96259">
                                            <p:txEl>
                                              <p:pRg st="6" end="6"/>
                                            </p:txEl>
                                          </p:spTgt>
                                        </p:tgtEl>
                                        <p:attrNameLst>
                                          <p:attrName>fill.on</p:attrName>
                                        </p:attrNameLst>
                                      </p:cBhvr>
                                      <p:to>
                                        <p:strVal val="true"/>
                                      </p:to>
                                    </p:set>
                                    <p:animScale>
                                      <p:cBhvr>
                                        <p:cTn id="93" dur="1500" accel="50000" autoRev="1" fill="hold" tmFilter="0, 0; .33333, 1; 1, 1">
                                          <p:stCondLst>
                                            <p:cond delay="0"/>
                                          </p:stCondLst>
                                        </p:cTn>
                                        <p:tgtEl>
                                          <p:spTgt spid="96259">
                                            <p:txEl>
                                              <p:pRg st="6" end="6"/>
                                            </p:txEl>
                                          </p:spTgt>
                                        </p:tgtEl>
                                      </p:cBhvr>
                                      <p:from x="100000" y="100000"/>
                                      <p:to x="100000" y="140000"/>
                                    </p:animScale>
                                  </p:child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ntr" presetSubtype="10" fill="hold" nodeType="clickEffect">
                                  <p:stCondLst>
                                    <p:cond delay="0"/>
                                  </p:stCondLst>
                                  <p:childTnLst>
                                    <p:set>
                                      <p:cBhvr>
                                        <p:cTn id="97" dur="1" fill="hold">
                                          <p:stCondLst>
                                            <p:cond delay="0"/>
                                          </p:stCondLst>
                                        </p:cTn>
                                        <p:tgtEl>
                                          <p:spTgt spid="96260">
                                            <p:txEl>
                                              <p:pRg st="6" end="6"/>
                                            </p:txEl>
                                          </p:spTgt>
                                        </p:tgtEl>
                                        <p:attrNameLst>
                                          <p:attrName>style.visibility</p:attrName>
                                        </p:attrNameLst>
                                      </p:cBhvr>
                                      <p:to>
                                        <p:strVal val="visible"/>
                                      </p:to>
                                    </p:set>
                                    <p:animEffect transition="in" filter="blinds(horizontal)">
                                      <p:cBhvr>
                                        <p:cTn id="98" dur="500"/>
                                        <p:tgtEl>
                                          <p:spTgt spid="96260">
                                            <p:txEl>
                                              <p:pRg st="6" end="6"/>
                                            </p:txEl>
                                          </p:spTgt>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33" presetClass="emph" presetSubtype="0" fill="remove" grpId="0" nodeType="clickEffect">
                                  <p:stCondLst>
                                    <p:cond delay="0"/>
                                  </p:stCondLst>
                                  <p:childTnLst>
                                    <p:animClr clrSpc="rgb" dir="cw">
                                      <p:cBhvr override="childStyle">
                                        <p:cTn id="102" dur="1500" accel="50000" autoRev="1" fill="hold" tmFilter="0, 0; .33333, 1; 1, 1">
                                          <p:stCondLst>
                                            <p:cond delay="0"/>
                                          </p:stCondLst>
                                        </p:cTn>
                                        <p:tgtEl>
                                          <p:spTgt spid="96259">
                                            <p:txEl>
                                              <p:pRg st="7" end="7"/>
                                            </p:txEl>
                                          </p:spTgt>
                                        </p:tgtEl>
                                        <p:attrNameLst>
                                          <p:attrName>style.color</p:attrName>
                                        </p:attrNameLst>
                                      </p:cBhvr>
                                      <p:to>
                                        <a:schemeClr val="accent2"/>
                                      </p:to>
                                    </p:animClr>
                                    <p:animClr clrSpc="rgb" dir="cw">
                                      <p:cBhvr>
                                        <p:cTn id="103" dur="1500" accel="50000" autoRev="1" fill="hold" tmFilter="0, 0; .33333, 1; 1, 1">
                                          <p:stCondLst>
                                            <p:cond delay="0"/>
                                          </p:stCondLst>
                                        </p:cTn>
                                        <p:tgtEl>
                                          <p:spTgt spid="96259">
                                            <p:txEl>
                                              <p:pRg st="7" end="7"/>
                                            </p:txEl>
                                          </p:spTgt>
                                        </p:tgtEl>
                                        <p:attrNameLst>
                                          <p:attrName>fillcolor</p:attrName>
                                        </p:attrNameLst>
                                      </p:cBhvr>
                                      <p:to>
                                        <a:schemeClr val="accent2"/>
                                      </p:to>
                                    </p:animClr>
                                    <p:set>
                                      <p:cBhvr>
                                        <p:cTn id="104" dur="3000" fill="hold"/>
                                        <p:tgtEl>
                                          <p:spTgt spid="96259">
                                            <p:txEl>
                                              <p:pRg st="7" end="7"/>
                                            </p:txEl>
                                          </p:spTgt>
                                        </p:tgtEl>
                                        <p:attrNameLst>
                                          <p:attrName>fill.type</p:attrName>
                                        </p:attrNameLst>
                                      </p:cBhvr>
                                      <p:to>
                                        <p:strVal val="solid"/>
                                      </p:to>
                                    </p:set>
                                    <p:set>
                                      <p:cBhvr>
                                        <p:cTn id="105" dur="3000" fill="hold"/>
                                        <p:tgtEl>
                                          <p:spTgt spid="96259">
                                            <p:txEl>
                                              <p:pRg st="7" end="7"/>
                                            </p:txEl>
                                          </p:spTgt>
                                        </p:tgtEl>
                                        <p:attrNameLst>
                                          <p:attrName>fill.on</p:attrName>
                                        </p:attrNameLst>
                                      </p:cBhvr>
                                      <p:to>
                                        <p:strVal val="true"/>
                                      </p:to>
                                    </p:set>
                                    <p:animScale>
                                      <p:cBhvr>
                                        <p:cTn id="106" dur="1500" accel="50000" autoRev="1" fill="hold" tmFilter="0, 0; .33333, 1; 1, 1">
                                          <p:stCondLst>
                                            <p:cond delay="0"/>
                                          </p:stCondLst>
                                        </p:cTn>
                                        <p:tgtEl>
                                          <p:spTgt spid="96259">
                                            <p:txEl>
                                              <p:pRg st="7" end="7"/>
                                            </p:txEl>
                                          </p:spTgt>
                                        </p:tgtEl>
                                      </p:cBhvr>
                                      <p:from x="100000" y="100000"/>
                                      <p:to x="100000" y="140000"/>
                                    </p:animScale>
                                  </p:childTnLst>
                                </p:cTn>
                              </p:par>
                            </p:childTnLst>
                          </p:cTn>
                        </p:par>
                      </p:childTnLst>
                    </p:cTn>
                  </p:par>
                  <p:par>
                    <p:cTn id="107" fill="hold" nodeType="clickPar">
                      <p:stCondLst>
                        <p:cond delay="indefinite"/>
                      </p:stCondLst>
                      <p:childTnLst>
                        <p:par>
                          <p:cTn id="108" fill="hold" nodeType="withGroup">
                            <p:stCondLst>
                              <p:cond delay="0"/>
                            </p:stCondLst>
                            <p:childTnLst>
                              <p:par>
                                <p:cTn id="109" presetID="3" presetClass="entr" presetSubtype="10" fill="hold" nodeType="clickEffect">
                                  <p:stCondLst>
                                    <p:cond delay="0"/>
                                  </p:stCondLst>
                                  <p:childTnLst>
                                    <p:set>
                                      <p:cBhvr>
                                        <p:cTn id="110" dur="1" fill="hold">
                                          <p:stCondLst>
                                            <p:cond delay="0"/>
                                          </p:stCondLst>
                                        </p:cTn>
                                        <p:tgtEl>
                                          <p:spTgt spid="96260">
                                            <p:txEl>
                                              <p:pRg st="7" end="7"/>
                                            </p:txEl>
                                          </p:spTgt>
                                        </p:tgtEl>
                                        <p:attrNameLst>
                                          <p:attrName>style.visibility</p:attrName>
                                        </p:attrNameLst>
                                      </p:cBhvr>
                                      <p:to>
                                        <p:strVal val="visible"/>
                                      </p:to>
                                    </p:set>
                                    <p:animEffect transition="in" filter="blinds(horizontal)">
                                      <p:cBhvr>
                                        <p:cTn id="111" dur="500"/>
                                        <p:tgtEl>
                                          <p:spTgt spid="96260">
                                            <p:txEl>
                                              <p:pRg st="7" end="7"/>
                                            </p:txEl>
                                          </p:spTgt>
                                        </p:tgtEl>
                                      </p:cBhvr>
                                    </p:animEffec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33" presetClass="emph" presetSubtype="0" fill="remove" grpId="0" nodeType="clickEffect">
                                  <p:stCondLst>
                                    <p:cond delay="0"/>
                                  </p:stCondLst>
                                  <p:childTnLst>
                                    <p:animClr clrSpc="rgb" dir="cw">
                                      <p:cBhvr override="childStyle">
                                        <p:cTn id="115" dur="1500" accel="50000" autoRev="1" fill="hold" tmFilter="0, 0; .33333, 1; 1, 1">
                                          <p:stCondLst>
                                            <p:cond delay="0"/>
                                          </p:stCondLst>
                                        </p:cTn>
                                        <p:tgtEl>
                                          <p:spTgt spid="96259">
                                            <p:txEl>
                                              <p:pRg st="8" end="8"/>
                                            </p:txEl>
                                          </p:spTgt>
                                        </p:tgtEl>
                                        <p:attrNameLst>
                                          <p:attrName>style.color</p:attrName>
                                        </p:attrNameLst>
                                      </p:cBhvr>
                                      <p:to>
                                        <a:schemeClr val="accent2"/>
                                      </p:to>
                                    </p:animClr>
                                    <p:animClr clrSpc="rgb" dir="cw">
                                      <p:cBhvr>
                                        <p:cTn id="116" dur="1500" accel="50000" autoRev="1" fill="hold" tmFilter="0, 0; .33333, 1; 1, 1">
                                          <p:stCondLst>
                                            <p:cond delay="0"/>
                                          </p:stCondLst>
                                        </p:cTn>
                                        <p:tgtEl>
                                          <p:spTgt spid="96259">
                                            <p:txEl>
                                              <p:pRg st="8" end="8"/>
                                            </p:txEl>
                                          </p:spTgt>
                                        </p:tgtEl>
                                        <p:attrNameLst>
                                          <p:attrName>fillcolor</p:attrName>
                                        </p:attrNameLst>
                                      </p:cBhvr>
                                      <p:to>
                                        <a:schemeClr val="accent2"/>
                                      </p:to>
                                    </p:animClr>
                                    <p:set>
                                      <p:cBhvr>
                                        <p:cTn id="117" dur="3000" fill="hold"/>
                                        <p:tgtEl>
                                          <p:spTgt spid="96259">
                                            <p:txEl>
                                              <p:pRg st="8" end="8"/>
                                            </p:txEl>
                                          </p:spTgt>
                                        </p:tgtEl>
                                        <p:attrNameLst>
                                          <p:attrName>fill.type</p:attrName>
                                        </p:attrNameLst>
                                      </p:cBhvr>
                                      <p:to>
                                        <p:strVal val="solid"/>
                                      </p:to>
                                    </p:set>
                                    <p:set>
                                      <p:cBhvr>
                                        <p:cTn id="118" dur="3000" fill="hold"/>
                                        <p:tgtEl>
                                          <p:spTgt spid="96259">
                                            <p:txEl>
                                              <p:pRg st="8" end="8"/>
                                            </p:txEl>
                                          </p:spTgt>
                                        </p:tgtEl>
                                        <p:attrNameLst>
                                          <p:attrName>fill.on</p:attrName>
                                        </p:attrNameLst>
                                      </p:cBhvr>
                                      <p:to>
                                        <p:strVal val="true"/>
                                      </p:to>
                                    </p:set>
                                    <p:animScale>
                                      <p:cBhvr>
                                        <p:cTn id="119" dur="1500" accel="50000" autoRev="1" fill="hold" tmFilter="0, 0; .33333, 1; 1, 1">
                                          <p:stCondLst>
                                            <p:cond delay="0"/>
                                          </p:stCondLst>
                                        </p:cTn>
                                        <p:tgtEl>
                                          <p:spTgt spid="96259">
                                            <p:txEl>
                                              <p:pRg st="8" end="8"/>
                                            </p:txEl>
                                          </p:spTgt>
                                        </p:tgtEl>
                                      </p:cBhvr>
                                      <p:from x="100000" y="100000"/>
                                      <p:to x="100000" y="140000"/>
                                    </p:animScale>
                                  </p:childTnLst>
                                </p:cTn>
                              </p:par>
                            </p:childTnLst>
                          </p:cTn>
                        </p:par>
                      </p:childTnLst>
                    </p:cTn>
                  </p:par>
                  <p:par>
                    <p:cTn id="120" fill="hold" nodeType="clickPar">
                      <p:stCondLst>
                        <p:cond delay="indefinite"/>
                      </p:stCondLst>
                      <p:childTnLst>
                        <p:par>
                          <p:cTn id="121" fill="hold" nodeType="withGroup">
                            <p:stCondLst>
                              <p:cond delay="0"/>
                            </p:stCondLst>
                            <p:childTnLst>
                              <p:par>
                                <p:cTn id="122" presetID="3" presetClass="entr" presetSubtype="10" fill="hold" nodeType="clickEffect">
                                  <p:stCondLst>
                                    <p:cond delay="0"/>
                                  </p:stCondLst>
                                  <p:childTnLst>
                                    <p:set>
                                      <p:cBhvr>
                                        <p:cTn id="123" dur="1" fill="hold">
                                          <p:stCondLst>
                                            <p:cond delay="0"/>
                                          </p:stCondLst>
                                        </p:cTn>
                                        <p:tgtEl>
                                          <p:spTgt spid="96260">
                                            <p:txEl>
                                              <p:pRg st="8" end="8"/>
                                            </p:txEl>
                                          </p:spTgt>
                                        </p:tgtEl>
                                        <p:attrNameLst>
                                          <p:attrName>style.visibility</p:attrName>
                                        </p:attrNameLst>
                                      </p:cBhvr>
                                      <p:to>
                                        <p:strVal val="visible"/>
                                      </p:to>
                                    </p:set>
                                    <p:animEffect transition="in" filter="blinds(horizontal)">
                                      <p:cBhvr>
                                        <p:cTn id="124" dur="500"/>
                                        <p:tgtEl>
                                          <p:spTgt spid="9626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animBg="1"/>
      <p:bldP spid="9625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520" name="AutoShape 24"/>
          <p:cNvSpPr>
            <a:spLocks noChangeArrowheads="1"/>
          </p:cNvSpPr>
          <p:nvPr/>
        </p:nvSpPr>
        <p:spPr bwMode="auto">
          <a:xfrm>
            <a:off x="1981200" y="2667000"/>
            <a:ext cx="7086600" cy="2819400"/>
          </a:xfrm>
          <a:prstGeom prst="flowChartProcess">
            <a:avLst/>
          </a:prstGeom>
          <a:solidFill>
            <a:srgbClr val="969696">
              <a:alpha val="44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6498" name="Rectangle 2"/>
          <p:cNvSpPr>
            <a:spLocks noGrp="1" noChangeArrowheads="1"/>
          </p:cNvSpPr>
          <p:nvPr>
            <p:ph type="title"/>
          </p:nvPr>
        </p:nvSpPr>
        <p:spPr>
          <a:xfrm>
            <a:off x="6248400" y="304800"/>
            <a:ext cx="2743200" cy="533400"/>
          </a:xfrm>
        </p:spPr>
        <p:txBody>
          <a:bodyPr/>
          <a:lstStyle/>
          <a:p>
            <a:pPr algn="r"/>
            <a:r>
              <a:rPr lang="fa-IR" b="1" i="1">
                <a:solidFill>
                  <a:srgbClr val="000000"/>
                </a:solidFill>
                <a:effectLst>
                  <a:outerShdw blurRad="38100" dist="38100" dir="2700000" algn="tl">
                    <a:srgbClr val="FFFFFF"/>
                  </a:outerShdw>
                </a:effectLst>
              </a:rPr>
              <a:t>گل های نر:</a:t>
            </a:r>
            <a:endParaRPr lang="en-US" sz="4000"/>
          </a:p>
        </p:txBody>
      </p:sp>
      <p:pic>
        <p:nvPicPr>
          <p:cNvPr id="106506" name="Picture 10" descr="haseln4_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676400"/>
            <a:ext cx="46609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6507" name="Picture 11" descr="haseln4_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228600"/>
            <a:ext cx="1676400" cy="1370013"/>
          </a:xfrm>
          <a:prstGeom prst="rect">
            <a:avLst/>
          </a:prstGeom>
          <a:noFill/>
          <a:extLst>
            <a:ext uri="{909E8E84-426E-40DD-AFC4-6F175D3DCCD1}">
              <a14:hiddenFill xmlns:a14="http://schemas.microsoft.com/office/drawing/2010/main">
                <a:solidFill>
                  <a:srgbClr val="FFFFFF"/>
                </a:solidFill>
              </a14:hiddenFill>
            </a:ext>
          </a:extLst>
        </p:spPr>
      </p:pic>
      <p:pic>
        <p:nvPicPr>
          <p:cNvPr id="106508" name="Picture 12" descr="haseln5_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29100" y="1676400"/>
            <a:ext cx="476250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6509" name="Picture 13" descr="haseln5_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2400" y="1676400"/>
            <a:ext cx="1673225" cy="1338263"/>
          </a:xfrm>
          <a:prstGeom prst="rect">
            <a:avLst/>
          </a:prstGeom>
          <a:noFill/>
          <a:extLst>
            <a:ext uri="{909E8E84-426E-40DD-AFC4-6F175D3DCCD1}">
              <a14:hiddenFill xmlns:a14="http://schemas.microsoft.com/office/drawing/2010/main">
                <a:solidFill>
                  <a:srgbClr val="FFFFFF"/>
                </a:solidFill>
              </a14:hiddenFill>
            </a:ext>
          </a:extLst>
        </p:spPr>
      </p:pic>
      <p:pic>
        <p:nvPicPr>
          <p:cNvPr id="106510" name="Picture 14" descr="haseln8_s"/>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29113" y="1676400"/>
            <a:ext cx="4662487" cy="4238625"/>
          </a:xfrm>
          <a:prstGeom prst="rect">
            <a:avLst/>
          </a:prstGeom>
          <a:noFill/>
          <a:extLst>
            <a:ext uri="{909E8E84-426E-40DD-AFC4-6F175D3DCCD1}">
              <a14:hiddenFill xmlns:a14="http://schemas.microsoft.com/office/drawing/2010/main">
                <a:solidFill>
                  <a:srgbClr val="FFFFFF"/>
                </a:solidFill>
              </a14:hiddenFill>
            </a:ext>
          </a:extLst>
        </p:spPr>
      </p:pic>
      <p:pic>
        <p:nvPicPr>
          <p:cNvPr id="106511" name="Picture 15" descr="haseln8_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2400" y="3048000"/>
            <a:ext cx="1673225" cy="1520825"/>
          </a:xfrm>
          <a:prstGeom prst="rect">
            <a:avLst/>
          </a:prstGeom>
          <a:noFill/>
          <a:extLst>
            <a:ext uri="{909E8E84-426E-40DD-AFC4-6F175D3DCCD1}">
              <a14:hiddenFill xmlns:a14="http://schemas.microsoft.com/office/drawing/2010/main">
                <a:solidFill>
                  <a:srgbClr val="FFFFFF"/>
                </a:solidFill>
              </a14:hiddenFill>
            </a:ext>
          </a:extLst>
        </p:spPr>
      </p:pic>
      <p:pic>
        <p:nvPicPr>
          <p:cNvPr id="106513" name="Picture 17" descr="haseln1_s"/>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267200" y="1690688"/>
            <a:ext cx="4662488" cy="3719512"/>
          </a:xfrm>
          <a:prstGeom prst="rect">
            <a:avLst/>
          </a:prstGeom>
          <a:noFill/>
          <a:extLst>
            <a:ext uri="{909E8E84-426E-40DD-AFC4-6F175D3DCCD1}">
              <a14:hiddenFill xmlns:a14="http://schemas.microsoft.com/office/drawing/2010/main">
                <a:solidFill>
                  <a:srgbClr val="FFFFFF"/>
                </a:solidFill>
              </a14:hiddenFill>
            </a:ext>
          </a:extLst>
        </p:spPr>
      </p:pic>
      <p:pic>
        <p:nvPicPr>
          <p:cNvPr id="106514" name="Picture 18" descr="haseln1_s"/>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84150" y="4706938"/>
            <a:ext cx="1644650" cy="1312862"/>
          </a:xfrm>
          <a:prstGeom prst="rect">
            <a:avLst/>
          </a:prstGeom>
          <a:noFill/>
          <a:extLst>
            <a:ext uri="{909E8E84-426E-40DD-AFC4-6F175D3DCCD1}">
              <a14:hiddenFill xmlns:a14="http://schemas.microsoft.com/office/drawing/2010/main">
                <a:solidFill>
                  <a:srgbClr val="FFFFFF"/>
                </a:solidFill>
              </a14:hiddenFill>
            </a:ext>
          </a:extLst>
        </p:spPr>
      </p:pic>
      <p:pic>
        <p:nvPicPr>
          <p:cNvPr id="106517" name="Picture 21" descr="corylus_avellana_Gunnar_Engan01"/>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705350" y="990600"/>
            <a:ext cx="428625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6518" name="Picture 22" descr="corylus_avellana_Gunnar_Engan01"/>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905000" y="228600"/>
            <a:ext cx="1714500" cy="2286000"/>
          </a:xfrm>
          <a:prstGeom prst="rect">
            <a:avLst/>
          </a:prstGeom>
          <a:noFill/>
          <a:extLst>
            <a:ext uri="{909E8E84-426E-40DD-AFC4-6F175D3DCCD1}">
              <a14:hiddenFill xmlns:a14="http://schemas.microsoft.com/office/drawing/2010/main">
                <a:solidFill>
                  <a:srgbClr val="FFFFFF"/>
                </a:solidFill>
              </a14:hiddenFill>
            </a:ext>
          </a:extLst>
        </p:spPr>
      </p:pic>
      <p:sp>
        <p:nvSpPr>
          <p:cNvPr id="106519" name="Rectangle 23"/>
          <p:cNvSpPr>
            <a:spLocks noChangeArrowheads="1"/>
          </p:cNvSpPr>
          <p:nvPr/>
        </p:nvSpPr>
        <p:spPr bwMode="auto">
          <a:xfrm>
            <a:off x="1905000" y="2743200"/>
            <a:ext cx="701040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buFontTx/>
              <a:buNone/>
            </a:pPr>
            <a:r>
              <a:rPr lang="fa-IR" sz="2800" b="1" i="1">
                <a:solidFill>
                  <a:srgbClr val="000000"/>
                </a:solidFill>
                <a:effectLst/>
              </a:rPr>
              <a:t>گلهای نر فندق مجتمع در گل آذینهایی با اسم گل آذین سنبله استوانه ای یا دم گربه ای می رویند که هر کدام 130 تا 260 گل بدون گلبرگ و هر کدام 8 پرچم و هر پرچم یک یا دو غلاف نازک دارد. هر گل آذین دم گربه ای چندین میلیون دانه گرده گل دارد که با باد پراکنده می شوند</a:t>
            </a:r>
            <a:r>
              <a:rPr lang="fa-IR" b="1">
                <a:solidFill>
                  <a:srgbClr val="000000"/>
                </a:solidFill>
                <a:effectLst/>
              </a:rPr>
              <a:t>.</a:t>
            </a:r>
            <a:r>
              <a:rPr lang="fa-IR" b="1" u="sng">
                <a:solidFill>
                  <a:srgbClr val="000000"/>
                </a:solidFill>
                <a:effectLst>
                  <a:outerShdw blurRad="38100" dist="38100" dir="2700000" algn="tl">
                    <a:srgbClr val="FFFFFF"/>
                  </a:outerShdw>
                </a:effectLst>
              </a:rPr>
              <a:t> </a:t>
            </a:r>
          </a:p>
          <a:p>
            <a:pPr>
              <a:buFontTx/>
              <a:buNone/>
            </a:pPr>
            <a:endParaRPr lang="fa-IR" b="1" u="sng"/>
          </a:p>
          <a:p>
            <a:pPr>
              <a:buFontTx/>
              <a:buNone/>
            </a:pPr>
            <a:endParaRPr lang="en-US">
              <a:solidFill>
                <a:srgbClr val="000000"/>
              </a:solidFill>
              <a:effectLst>
                <a:outerShdw blurRad="38100" dist="38100" dir="2700000" algn="tl">
                  <a:srgbClr val="FFFFFF"/>
                </a:outerShdw>
              </a:effectLst>
            </a:endParaRPr>
          </a:p>
        </p:txBody>
      </p:sp>
      <p:sp>
        <p:nvSpPr>
          <p:cNvPr id="17" name="TextBox 16"/>
          <p:cNvSpPr txBox="1"/>
          <p:nvPr/>
        </p:nvSpPr>
        <p:spPr>
          <a:xfrm>
            <a:off x="-19334" y="6550223"/>
            <a:ext cx="1260410" cy="307777"/>
          </a:xfrm>
          <a:prstGeom prst="rect">
            <a:avLst/>
          </a:prstGeom>
          <a:noFill/>
        </p:spPr>
        <p:txBody>
          <a:bodyPr wrap="none" rtlCol="1">
            <a:spAutoFit/>
          </a:bodyPr>
          <a:lstStyle/>
          <a:p>
            <a:r>
              <a:rPr lang="en-US" sz="1400" dirty="0" smtClean="0">
                <a:solidFill>
                  <a:srgbClr val="002060"/>
                </a:solidFill>
              </a:rPr>
              <a:t>Golsaran.com</a:t>
            </a:r>
            <a:endParaRPr lang="fa-IR" sz="1400" dirty="0">
              <a:solidFill>
                <a:srgbClr val="002060"/>
              </a:solidFill>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ppt_x"/>
                                          </p:val>
                                        </p:tav>
                                        <p:tav tm="100000">
                                          <p:val>
                                            <p:strVal val="#ppt_x"/>
                                          </p:val>
                                        </p:tav>
                                      </p:tavLst>
                                    </p:anim>
                                    <p:anim calcmode="lin" valueType="num">
                                      <p:cBhvr additive="base">
                                        <p:cTn id="8" dur="500" fill="hold"/>
                                        <p:tgtEl>
                                          <p:spTgt spid="10649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nodeType="clickEffect">
                                  <p:stCondLst>
                                    <p:cond delay="0"/>
                                  </p:stCondLst>
                                  <p:childTnLst>
                                    <p:set>
                                      <p:cBhvr>
                                        <p:cTn id="12" dur="1" fill="hold">
                                          <p:stCondLst>
                                            <p:cond delay="0"/>
                                          </p:stCondLst>
                                        </p:cTn>
                                        <p:tgtEl>
                                          <p:spTgt spid="106506"/>
                                        </p:tgtEl>
                                        <p:attrNameLst>
                                          <p:attrName>style.visibility</p:attrName>
                                        </p:attrNameLst>
                                      </p:cBhvr>
                                      <p:to>
                                        <p:strVal val="visible"/>
                                      </p:to>
                                    </p:set>
                                    <p:animEffect transition="in" filter="checkerboard(across)">
                                      <p:cBhvr>
                                        <p:cTn id="13" dur="500"/>
                                        <p:tgtEl>
                                          <p:spTgt spid="10650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4" fill="hold" nodeType="clickEffect">
                                  <p:stCondLst>
                                    <p:cond delay="0"/>
                                  </p:stCondLst>
                                  <p:childTnLst>
                                    <p:anim calcmode="lin" valueType="num">
                                      <p:cBhvr additive="base">
                                        <p:cTn id="17" dur="500"/>
                                        <p:tgtEl>
                                          <p:spTgt spid="106506"/>
                                        </p:tgtEl>
                                        <p:attrNameLst>
                                          <p:attrName>ppt_x</p:attrName>
                                        </p:attrNameLst>
                                      </p:cBhvr>
                                      <p:tavLst>
                                        <p:tav tm="0">
                                          <p:val>
                                            <p:strVal val="ppt_x"/>
                                          </p:val>
                                        </p:tav>
                                        <p:tav tm="100000">
                                          <p:val>
                                            <p:strVal val="ppt_x"/>
                                          </p:val>
                                        </p:tav>
                                      </p:tavLst>
                                    </p:anim>
                                    <p:anim calcmode="lin" valueType="num">
                                      <p:cBhvr additive="base">
                                        <p:cTn id="18" dur="500"/>
                                        <p:tgtEl>
                                          <p:spTgt spid="106506"/>
                                        </p:tgtEl>
                                        <p:attrNameLst>
                                          <p:attrName>ppt_y</p:attrName>
                                        </p:attrNameLst>
                                      </p:cBhvr>
                                      <p:tavLst>
                                        <p:tav tm="0">
                                          <p:val>
                                            <p:strVal val="ppt_y"/>
                                          </p:val>
                                        </p:tav>
                                        <p:tav tm="100000">
                                          <p:val>
                                            <p:strVal val="1+ppt_h/2"/>
                                          </p:val>
                                        </p:tav>
                                      </p:tavLst>
                                    </p:anim>
                                    <p:set>
                                      <p:cBhvr>
                                        <p:cTn id="19" dur="1" fill="hold">
                                          <p:stCondLst>
                                            <p:cond delay="499"/>
                                          </p:stCondLst>
                                        </p:cTn>
                                        <p:tgtEl>
                                          <p:spTgt spid="106506"/>
                                        </p:tgtEl>
                                        <p:attrNameLst>
                                          <p:attrName>style.visibility</p:attrName>
                                        </p:attrNameLst>
                                      </p:cBhvr>
                                      <p:to>
                                        <p:strVal val="hidden"/>
                                      </p:to>
                                    </p:set>
                                  </p:childTnLst>
                                </p:cTn>
                              </p:par>
                              <p:par>
                                <p:cTn id="20" presetID="2" presetClass="entr" presetSubtype="4" fill="hold" nodeType="withEffect">
                                  <p:stCondLst>
                                    <p:cond delay="0"/>
                                  </p:stCondLst>
                                  <p:childTnLst>
                                    <p:set>
                                      <p:cBhvr>
                                        <p:cTn id="21" dur="1" fill="hold">
                                          <p:stCondLst>
                                            <p:cond delay="0"/>
                                          </p:stCondLst>
                                        </p:cTn>
                                        <p:tgtEl>
                                          <p:spTgt spid="106507"/>
                                        </p:tgtEl>
                                        <p:attrNameLst>
                                          <p:attrName>style.visibility</p:attrName>
                                        </p:attrNameLst>
                                      </p:cBhvr>
                                      <p:to>
                                        <p:strVal val="visible"/>
                                      </p:to>
                                    </p:set>
                                    <p:anim calcmode="lin" valueType="num">
                                      <p:cBhvr additive="base">
                                        <p:cTn id="22" dur="500" fill="hold"/>
                                        <p:tgtEl>
                                          <p:spTgt spid="106507"/>
                                        </p:tgtEl>
                                        <p:attrNameLst>
                                          <p:attrName>ppt_x</p:attrName>
                                        </p:attrNameLst>
                                      </p:cBhvr>
                                      <p:tavLst>
                                        <p:tav tm="0">
                                          <p:val>
                                            <p:strVal val="#ppt_x"/>
                                          </p:val>
                                        </p:tav>
                                        <p:tav tm="100000">
                                          <p:val>
                                            <p:strVal val="#ppt_x"/>
                                          </p:val>
                                        </p:tav>
                                      </p:tavLst>
                                    </p:anim>
                                    <p:anim calcmode="lin" valueType="num">
                                      <p:cBhvr additive="base">
                                        <p:cTn id="23" dur="500" fill="hold"/>
                                        <p:tgtEl>
                                          <p:spTgt spid="106507"/>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5" presetClass="entr" presetSubtype="10" fill="hold" nodeType="clickEffect">
                                  <p:stCondLst>
                                    <p:cond delay="0"/>
                                  </p:stCondLst>
                                  <p:childTnLst>
                                    <p:set>
                                      <p:cBhvr>
                                        <p:cTn id="27" dur="1" fill="hold">
                                          <p:stCondLst>
                                            <p:cond delay="0"/>
                                          </p:stCondLst>
                                        </p:cTn>
                                        <p:tgtEl>
                                          <p:spTgt spid="106508"/>
                                        </p:tgtEl>
                                        <p:attrNameLst>
                                          <p:attrName>style.visibility</p:attrName>
                                        </p:attrNameLst>
                                      </p:cBhvr>
                                      <p:to>
                                        <p:strVal val="visible"/>
                                      </p:to>
                                    </p:set>
                                    <p:animEffect transition="in" filter="checkerboard(across)">
                                      <p:cBhvr>
                                        <p:cTn id="28" dur="500"/>
                                        <p:tgtEl>
                                          <p:spTgt spid="10650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xit" presetSubtype="4" fill="hold" nodeType="clickEffect">
                                  <p:stCondLst>
                                    <p:cond delay="0"/>
                                  </p:stCondLst>
                                  <p:childTnLst>
                                    <p:anim calcmode="lin" valueType="num">
                                      <p:cBhvr additive="base">
                                        <p:cTn id="32" dur="500"/>
                                        <p:tgtEl>
                                          <p:spTgt spid="106508"/>
                                        </p:tgtEl>
                                        <p:attrNameLst>
                                          <p:attrName>ppt_x</p:attrName>
                                        </p:attrNameLst>
                                      </p:cBhvr>
                                      <p:tavLst>
                                        <p:tav tm="0">
                                          <p:val>
                                            <p:strVal val="ppt_x"/>
                                          </p:val>
                                        </p:tav>
                                        <p:tav tm="100000">
                                          <p:val>
                                            <p:strVal val="ppt_x"/>
                                          </p:val>
                                        </p:tav>
                                      </p:tavLst>
                                    </p:anim>
                                    <p:anim calcmode="lin" valueType="num">
                                      <p:cBhvr additive="base">
                                        <p:cTn id="33" dur="500"/>
                                        <p:tgtEl>
                                          <p:spTgt spid="106508"/>
                                        </p:tgtEl>
                                        <p:attrNameLst>
                                          <p:attrName>ppt_y</p:attrName>
                                        </p:attrNameLst>
                                      </p:cBhvr>
                                      <p:tavLst>
                                        <p:tav tm="0">
                                          <p:val>
                                            <p:strVal val="ppt_y"/>
                                          </p:val>
                                        </p:tav>
                                        <p:tav tm="100000">
                                          <p:val>
                                            <p:strVal val="1+ppt_h/2"/>
                                          </p:val>
                                        </p:tav>
                                      </p:tavLst>
                                    </p:anim>
                                    <p:set>
                                      <p:cBhvr>
                                        <p:cTn id="34" dur="1" fill="hold">
                                          <p:stCondLst>
                                            <p:cond delay="499"/>
                                          </p:stCondLst>
                                        </p:cTn>
                                        <p:tgtEl>
                                          <p:spTgt spid="106508"/>
                                        </p:tgtEl>
                                        <p:attrNameLst>
                                          <p:attrName>style.visibility</p:attrName>
                                        </p:attrNameLst>
                                      </p:cBhvr>
                                      <p:to>
                                        <p:strVal val="hidden"/>
                                      </p:to>
                                    </p:set>
                                  </p:childTnLst>
                                </p:cTn>
                              </p:par>
                              <p:par>
                                <p:cTn id="35" presetID="2" presetClass="entr" presetSubtype="4" fill="hold" nodeType="withEffect">
                                  <p:stCondLst>
                                    <p:cond delay="0"/>
                                  </p:stCondLst>
                                  <p:childTnLst>
                                    <p:set>
                                      <p:cBhvr>
                                        <p:cTn id="36" dur="1" fill="hold">
                                          <p:stCondLst>
                                            <p:cond delay="0"/>
                                          </p:stCondLst>
                                        </p:cTn>
                                        <p:tgtEl>
                                          <p:spTgt spid="106509"/>
                                        </p:tgtEl>
                                        <p:attrNameLst>
                                          <p:attrName>style.visibility</p:attrName>
                                        </p:attrNameLst>
                                      </p:cBhvr>
                                      <p:to>
                                        <p:strVal val="visible"/>
                                      </p:to>
                                    </p:set>
                                    <p:anim calcmode="lin" valueType="num">
                                      <p:cBhvr additive="base">
                                        <p:cTn id="37" dur="500" fill="hold"/>
                                        <p:tgtEl>
                                          <p:spTgt spid="106509"/>
                                        </p:tgtEl>
                                        <p:attrNameLst>
                                          <p:attrName>ppt_x</p:attrName>
                                        </p:attrNameLst>
                                      </p:cBhvr>
                                      <p:tavLst>
                                        <p:tav tm="0">
                                          <p:val>
                                            <p:strVal val="#ppt_x"/>
                                          </p:val>
                                        </p:tav>
                                        <p:tav tm="100000">
                                          <p:val>
                                            <p:strVal val="#ppt_x"/>
                                          </p:val>
                                        </p:tav>
                                      </p:tavLst>
                                    </p:anim>
                                    <p:anim calcmode="lin" valueType="num">
                                      <p:cBhvr additive="base">
                                        <p:cTn id="38" dur="500" fill="hold"/>
                                        <p:tgtEl>
                                          <p:spTgt spid="10650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106510"/>
                                        </p:tgtEl>
                                        <p:attrNameLst>
                                          <p:attrName>style.visibility</p:attrName>
                                        </p:attrNameLst>
                                      </p:cBhvr>
                                      <p:to>
                                        <p:strVal val="visible"/>
                                      </p:to>
                                    </p:set>
                                    <p:animEffect transition="in" filter="checkerboard(across)">
                                      <p:cBhvr>
                                        <p:cTn id="43" dur="500"/>
                                        <p:tgtEl>
                                          <p:spTgt spid="10651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xit" presetSubtype="4" fill="hold" nodeType="clickEffect">
                                  <p:stCondLst>
                                    <p:cond delay="0"/>
                                  </p:stCondLst>
                                  <p:childTnLst>
                                    <p:anim calcmode="lin" valueType="num">
                                      <p:cBhvr additive="base">
                                        <p:cTn id="47" dur="500"/>
                                        <p:tgtEl>
                                          <p:spTgt spid="106510"/>
                                        </p:tgtEl>
                                        <p:attrNameLst>
                                          <p:attrName>ppt_x</p:attrName>
                                        </p:attrNameLst>
                                      </p:cBhvr>
                                      <p:tavLst>
                                        <p:tav tm="0">
                                          <p:val>
                                            <p:strVal val="ppt_x"/>
                                          </p:val>
                                        </p:tav>
                                        <p:tav tm="100000">
                                          <p:val>
                                            <p:strVal val="ppt_x"/>
                                          </p:val>
                                        </p:tav>
                                      </p:tavLst>
                                    </p:anim>
                                    <p:anim calcmode="lin" valueType="num">
                                      <p:cBhvr additive="base">
                                        <p:cTn id="48" dur="500"/>
                                        <p:tgtEl>
                                          <p:spTgt spid="106510"/>
                                        </p:tgtEl>
                                        <p:attrNameLst>
                                          <p:attrName>ppt_y</p:attrName>
                                        </p:attrNameLst>
                                      </p:cBhvr>
                                      <p:tavLst>
                                        <p:tav tm="0">
                                          <p:val>
                                            <p:strVal val="ppt_y"/>
                                          </p:val>
                                        </p:tav>
                                        <p:tav tm="100000">
                                          <p:val>
                                            <p:strVal val="1+ppt_h/2"/>
                                          </p:val>
                                        </p:tav>
                                      </p:tavLst>
                                    </p:anim>
                                    <p:set>
                                      <p:cBhvr>
                                        <p:cTn id="49" dur="1" fill="hold">
                                          <p:stCondLst>
                                            <p:cond delay="499"/>
                                          </p:stCondLst>
                                        </p:cTn>
                                        <p:tgtEl>
                                          <p:spTgt spid="106510"/>
                                        </p:tgtEl>
                                        <p:attrNameLst>
                                          <p:attrName>style.visibility</p:attrName>
                                        </p:attrNameLst>
                                      </p:cBhvr>
                                      <p:to>
                                        <p:strVal val="hidden"/>
                                      </p:to>
                                    </p:set>
                                  </p:childTnLst>
                                </p:cTn>
                              </p:par>
                              <p:par>
                                <p:cTn id="50" presetID="2" presetClass="entr" presetSubtype="4" fill="hold" nodeType="withEffect">
                                  <p:stCondLst>
                                    <p:cond delay="0"/>
                                  </p:stCondLst>
                                  <p:childTnLst>
                                    <p:set>
                                      <p:cBhvr>
                                        <p:cTn id="51" dur="1" fill="hold">
                                          <p:stCondLst>
                                            <p:cond delay="0"/>
                                          </p:stCondLst>
                                        </p:cTn>
                                        <p:tgtEl>
                                          <p:spTgt spid="106511"/>
                                        </p:tgtEl>
                                        <p:attrNameLst>
                                          <p:attrName>style.visibility</p:attrName>
                                        </p:attrNameLst>
                                      </p:cBhvr>
                                      <p:to>
                                        <p:strVal val="visible"/>
                                      </p:to>
                                    </p:set>
                                    <p:anim calcmode="lin" valueType="num">
                                      <p:cBhvr additive="base">
                                        <p:cTn id="52" dur="500" fill="hold"/>
                                        <p:tgtEl>
                                          <p:spTgt spid="106511"/>
                                        </p:tgtEl>
                                        <p:attrNameLst>
                                          <p:attrName>ppt_x</p:attrName>
                                        </p:attrNameLst>
                                      </p:cBhvr>
                                      <p:tavLst>
                                        <p:tav tm="0">
                                          <p:val>
                                            <p:strVal val="#ppt_x"/>
                                          </p:val>
                                        </p:tav>
                                        <p:tav tm="100000">
                                          <p:val>
                                            <p:strVal val="#ppt_x"/>
                                          </p:val>
                                        </p:tav>
                                      </p:tavLst>
                                    </p:anim>
                                    <p:anim calcmode="lin" valueType="num">
                                      <p:cBhvr additive="base">
                                        <p:cTn id="53" dur="500" fill="hold"/>
                                        <p:tgtEl>
                                          <p:spTgt spid="106511"/>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5" presetClass="entr" presetSubtype="10" fill="hold" nodeType="clickEffect">
                                  <p:stCondLst>
                                    <p:cond delay="0"/>
                                  </p:stCondLst>
                                  <p:childTnLst>
                                    <p:set>
                                      <p:cBhvr>
                                        <p:cTn id="57" dur="1" fill="hold">
                                          <p:stCondLst>
                                            <p:cond delay="0"/>
                                          </p:stCondLst>
                                        </p:cTn>
                                        <p:tgtEl>
                                          <p:spTgt spid="106513"/>
                                        </p:tgtEl>
                                        <p:attrNameLst>
                                          <p:attrName>style.visibility</p:attrName>
                                        </p:attrNameLst>
                                      </p:cBhvr>
                                      <p:to>
                                        <p:strVal val="visible"/>
                                      </p:to>
                                    </p:set>
                                    <p:animEffect transition="in" filter="checkerboard(across)">
                                      <p:cBhvr>
                                        <p:cTn id="58" dur="500"/>
                                        <p:tgtEl>
                                          <p:spTgt spid="106513"/>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xit" presetSubtype="4" fill="hold" nodeType="clickEffect">
                                  <p:stCondLst>
                                    <p:cond delay="0"/>
                                  </p:stCondLst>
                                  <p:childTnLst>
                                    <p:anim calcmode="lin" valueType="num">
                                      <p:cBhvr additive="base">
                                        <p:cTn id="62" dur="500"/>
                                        <p:tgtEl>
                                          <p:spTgt spid="106513"/>
                                        </p:tgtEl>
                                        <p:attrNameLst>
                                          <p:attrName>ppt_x</p:attrName>
                                        </p:attrNameLst>
                                      </p:cBhvr>
                                      <p:tavLst>
                                        <p:tav tm="0">
                                          <p:val>
                                            <p:strVal val="ppt_x"/>
                                          </p:val>
                                        </p:tav>
                                        <p:tav tm="100000">
                                          <p:val>
                                            <p:strVal val="ppt_x"/>
                                          </p:val>
                                        </p:tav>
                                      </p:tavLst>
                                    </p:anim>
                                    <p:anim calcmode="lin" valueType="num">
                                      <p:cBhvr additive="base">
                                        <p:cTn id="63" dur="500"/>
                                        <p:tgtEl>
                                          <p:spTgt spid="106513"/>
                                        </p:tgtEl>
                                        <p:attrNameLst>
                                          <p:attrName>ppt_y</p:attrName>
                                        </p:attrNameLst>
                                      </p:cBhvr>
                                      <p:tavLst>
                                        <p:tav tm="0">
                                          <p:val>
                                            <p:strVal val="ppt_y"/>
                                          </p:val>
                                        </p:tav>
                                        <p:tav tm="100000">
                                          <p:val>
                                            <p:strVal val="1+ppt_h/2"/>
                                          </p:val>
                                        </p:tav>
                                      </p:tavLst>
                                    </p:anim>
                                    <p:set>
                                      <p:cBhvr>
                                        <p:cTn id="64" dur="1" fill="hold">
                                          <p:stCondLst>
                                            <p:cond delay="499"/>
                                          </p:stCondLst>
                                        </p:cTn>
                                        <p:tgtEl>
                                          <p:spTgt spid="106513"/>
                                        </p:tgtEl>
                                        <p:attrNameLst>
                                          <p:attrName>style.visibility</p:attrName>
                                        </p:attrNameLst>
                                      </p:cBhvr>
                                      <p:to>
                                        <p:strVal val="hidden"/>
                                      </p:to>
                                    </p:set>
                                  </p:childTnLst>
                                </p:cTn>
                              </p:par>
                              <p:par>
                                <p:cTn id="65" presetID="2" presetClass="entr" presetSubtype="4" fill="hold" nodeType="withEffect">
                                  <p:stCondLst>
                                    <p:cond delay="0"/>
                                  </p:stCondLst>
                                  <p:childTnLst>
                                    <p:set>
                                      <p:cBhvr>
                                        <p:cTn id="66" dur="1" fill="hold">
                                          <p:stCondLst>
                                            <p:cond delay="0"/>
                                          </p:stCondLst>
                                        </p:cTn>
                                        <p:tgtEl>
                                          <p:spTgt spid="106514"/>
                                        </p:tgtEl>
                                        <p:attrNameLst>
                                          <p:attrName>style.visibility</p:attrName>
                                        </p:attrNameLst>
                                      </p:cBhvr>
                                      <p:to>
                                        <p:strVal val="visible"/>
                                      </p:to>
                                    </p:set>
                                    <p:anim calcmode="lin" valueType="num">
                                      <p:cBhvr additive="base">
                                        <p:cTn id="67" dur="500" fill="hold"/>
                                        <p:tgtEl>
                                          <p:spTgt spid="106514"/>
                                        </p:tgtEl>
                                        <p:attrNameLst>
                                          <p:attrName>ppt_x</p:attrName>
                                        </p:attrNameLst>
                                      </p:cBhvr>
                                      <p:tavLst>
                                        <p:tav tm="0">
                                          <p:val>
                                            <p:strVal val="#ppt_x"/>
                                          </p:val>
                                        </p:tav>
                                        <p:tav tm="100000">
                                          <p:val>
                                            <p:strVal val="#ppt_x"/>
                                          </p:val>
                                        </p:tav>
                                      </p:tavLst>
                                    </p:anim>
                                    <p:anim calcmode="lin" valueType="num">
                                      <p:cBhvr additive="base">
                                        <p:cTn id="68" dur="500" fill="hold"/>
                                        <p:tgtEl>
                                          <p:spTgt spid="106514"/>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nodeType="clickEffect">
                                  <p:stCondLst>
                                    <p:cond delay="0"/>
                                  </p:stCondLst>
                                  <p:childTnLst>
                                    <p:set>
                                      <p:cBhvr>
                                        <p:cTn id="72" dur="1" fill="hold">
                                          <p:stCondLst>
                                            <p:cond delay="0"/>
                                          </p:stCondLst>
                                        </p:cTn>
                                        <p:tgtEl>
                                          <p:spTgt spid="106517"/>
                                        </p:tgtEl>
                                        <p:attrNameLst>
                                          <p:attrName>style.visibility</p:attrName>
                                        </p:attrNameLst>
                                      </p:cBhvr>
                                      <p:to>
                                        <p:strVal val="visible"/>
                                      </p:to>
                                    </p:set>
                                    <p:animEffect transition="in" filter="checkerboard(across)">
                                      <p:cBhvr>
                                        <p:cTn id="73" dur="500"/>
                                        <p:tgtEl>
                                          <p:spTgt spid="106517"/>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xit" presetSubtype="4" fill="hold" nodeType="clickEffect">
                                  <p:stCondLst>
                                    <p:cond delay="0"/>
                                  </p:stCondLst>
                                  <p:childTnLst>
                                    <p:anim calcmode="lin" valueType="num">
                                      <p:cBhvr additive="base">
                                        <p:cTn id="77" dur="500"/>
                                        <p:tgtEl>
                                          <p:spTgt spid="106517"/>
                                        </p:tgtEl>
                                        <p:attrNameLst>
                                          <p:attrName>ppt_x</p:attrName>
                                        </p:attrNameLst>
                                      </p:cBhvr>
                                      <p:tavLst>
                                        <p:tav tm="0">
                                          <p:val>
                                            <p:strVal val="ppt_x"/>
                                          </p:val>
                                        </p:tav>
                                        <p:tav tm="100000">
                                          <p:val>
                                            <p:strVal val="ppt_x"/>
                                          </p:val>
                                        </p:tav>
                                      </p:tavLst>
                                    </p:anim>
                                    <p:anim calcmode="lin" valueType="num">
                                      <p:cBhvr additive="base">
                                        <p:cTn id="78" dur="500"/>
                                        <p:tgtEl>
                                          <p:spTgt spid="106517"/>
                                        </p:tgtEl>
                                        <p:attrNameLst>
                                          <p:attrName>ppt_y</p:attrName>
                                        </p:attrNameLst>
                                      </p:cBhvr>
                                      <p:tavLst>
                                        <p:tav tm="0">
                                          <p:val>
                                            <p:strVal val="ppt_y"/>
                                          </p:val>
                                        </p:tav>
                                        <p:tav tm="100000">
                                          <p:val>
                                            <p:strVal val="1+ppt_h/2"/>
                                          </p:val>
                                        </p:tav>
                                      </p:tavLst>
                                    </p:anim>
                                    <p:set>
                                      <p:cBhvr>
                                        <p:cTn id="79" dur="1" fill="hold">
                                          <p:stCondLst>
                                            <p:cond delay="499"/>
                                          </p:stCondLst>
                                        </p:cTn>
                                        <p:tgtEl>
                                          <p:spTgt spid="106517"/>
                                        </p:tgtEl>
                                        <p:attrNameLst>
                                          <p:attrName>style.visibility</p:attrName>
                                        </p:attrNameLst>
                                      </p:cBhvr>
                                      <p:to>
                                        <p:strVal val="hidden"/>
                                      </p:to>
                                    </p:set>
                                  </p:childTnLst>
                                </p:cTn>
                              </p:par>
                              <p:par>
                                <p:cTn id="80" presetID="2" presetClass="entr" presetSubtype="4" fill="hold" nodeType="withEffect">
                                  <p:stCondLst>
                                    <p:cond delay="0"/>
                                  </p:stCondLst>
                                  <p:childTnLst>
                                    <p:set>
                                      <p:cBhvr>
                                        <p:cTn id="81" dur="1" fill="hold">
                                          <p:stCondLst>
                                            <p:cond delay="0"/>
                                          </p:stCondLst>
                                        </p:cTn>
                                        <p:tgtEl>
                                          <p:spTgt spid="106518"/>
                                        </p:tgtEl>
                                        <p:attrNameLst>
                                          <p:attrName>style.visibility</p:attrName>
                                        </p:attrNameLst>
                                      </p:cBhvr>
                                      <p:to>
                                        <p:strVal val="visible"/>
                                      </p:to>
                                    </p:set>
                                    <p:anim calcmode="lin" valueType="num">
                                      <p:cBhvr additive="base">
                                        <p:cTn id="82" dur="500" fill="hold"/>
                                        <p:tgtEl>
                                          <p:spTgt spid="106518"/>
                                        </p:tgtEl>
                                        <p:attrNameLst>
                                          <p:attrName>ppt_x</p:attrName>
                                        </p:attrNameLst>
                                      </p:cBhvr>
                                      <p:tavLst>
                                        <p:tav tm="0">
                                          <p:val>
                                            <p:strVal val="#ppt_x"/>
                                          </p:val>
                                        </p:tav>
                                        <p:tav tm="100000">
                                          <p:val>
                                            <p:strVal val="#ppt_x"/>
                                          </p:val>
                                        </p:tav>
                                      </p:tavLst>
                                    </p:anim>
                                    <p:anim calcmode="lin" valueType="num">
                                      <p:cBhvr additive="base">
                                        <p:cTn id="83" dur="500" fill="hold"/>
                                        <p:tgtEl>
                                          <p:spTgt spid="106518"/>
                                        </p:tgtEl>
                                        <p:attrNameLst>
                                          <p:attrName>ppt_y</p:attrName>
                                        </p:attrNameLst>
                                      </p:cBhvr>
                                      <p:tavLst>
                                        <p:tav tm="0">
                                          <p:val>
                                            <p:strVal val="1+#ppt_h/2"/>
                                          </p:val>
                                        </p:tav>
                                        <p:tav tm="100000">
                                          <p:val>
                                            <p:strVal val="#ppt_y"/>
                                          </p:val>
                                        </p:tav>
                                      </p:tavLst>
                                    </p:anim>
                                  </p:childTnLst>
                                </p:cTn>
                              </p:par>
                              <p:par>
                                <p:cTn id="84" presetID="12" presetClass="entr" presetSubtype="4" fill="hold" grpId="0" nodeType="withEffect">
                                  <p:stCondLst>
                                    <p:cond delay="0"/>
                                  </p:stCondLst>
                                  <p:childTnLst>
                                    <p:set>
                                      <p:cBhvr>
                                        <p:cTn id="85" dur="1" fill="hold">
                                          <p:stCondLst>
                                            <p:cond delay="0"/>
                                          </p:stCondLst>
                                        </p:cTn>
                                        <p:tgtEl>
                                          <p:spTgt spid="106520"/>
                                        </p:tgtEl>
                                        <p:attrNameLst>
                                          <p:attrName>style.visibility</p:attrName>
                                        </p:attrNameLst>
                                      </p:cBhvr>
                                      <p:to>
                                        <p:strVal val="visible"/>
                                      </p:to>
                                    </p:set>
                                    <p:animEffect transition="in" filter="slide(fromBottom)">
                                      <p:cBhvr>
                                        <p:cTn id="86" dur="500"/>
                                        <p:tgtEl>
                                          <p:spTgt spid="10652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06519">
                                            <p:txEl>
                                              <p:pRg st="0" end="0"/>
                                            </p:txEl>
                                          </p:spTgt>
                                        </p:tgtEl>
                                        <p:attrNameLst>
                                          <p:attrName>style.visibility</p:attrName>
                                        </p:attrNameLst>
                                      </p:cBhvr>
                                      <p:to>
                                        <p:strVal val="visible"/>
                                      </p:to>
                                    </p:set>
                                    <p:anim calcmode="lin" valueType="num">
                                      <p:cBhvr additive="base">
                                        <p:cTn id="91" dur="500" fill="hold"/>
                                        <p:tgtEl>
                                          <p:spTgt spid="106519">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065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0" grpId="0" animBg="1"/>
      <p:bldP spid="106498" grpId="0"/>
      <p:bldP spid="106519"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63" name="AutoShape 19"/>
          <p:cNvSpPr>
            <a:spLocks noChangeArrowheads="1"/>
          </p:cNvSpPr>
          <p:nvPr/>
        </p:nvSpPr>
        <p:spPr bwMode="auto">
          <a:xfrm>
            <a:off x="228600" y="3886200"/>
            <a:ext cx="8686800" cy="2819400"/>
          </a:xfrm>
          <a:prstGeom prst="flowChartProcess">
            <a:avLst/>
          </a:prstGeom>
          <a:solidFill>
            <a:srgbClr val="969696">
              <a:alpha val="44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8546" name="Rectangle 2"/>
          <p:cNvSpPr>
            <a:spLocks noGrp="1" noChangeArrowheads="1"/>
          </p:cNvSpPr>
          <p:nvPr>
            <p:ph type="title"/>
          </p:nvPr>
        </p:nvSpPr>
        <p:spPr>
          <a:xfrm>
            <a:off x="6248400" y="304800"/>
            <a:ext cx="2743200" cy="533400"/>
          </a:xfrm>
        </p:spPr>
        <p:txBody>
          <a:bodyPr/>
          <a:lstStyle/>
          <a:p>
            <a:pPr algn="r"/>
            <a:r>
              <a:rPr lang="fa-IR" b="1" i="1">
                <a:solidFill>
                  <a:srgbClr val="000000"/>
                </a:solidFill>
                <a:effectLst>
                  <a:outerShdw blurRad="38100" dist="38100" dir="2700000" algn="tl">
                    <a:srgbClr val="FFFFFF"/>
                  </a:outerShdw>
                </a:effectLst>
              </a:rPr>
              <a:t>گل های ماده:</a:t>
            </a:r>
            <a:endParaRPr lang="en-US" sz="4000"/>
          </a:p>
        </p:txBody>
      </p:sp>
      <p:sp>
        <p:nvSpPr>
          <p:cNvPr id="108557" name="Rectangle 13"/>
          <p:cNvSpPr>
            <a:spLocks noChangeArrowheads="1"/>
          </p:cNvSpPr>
          <p:nvPr/>
        </p:nvSpPr>
        <p:spPr bwMode="auto">
          <a:xfrm>
            <a:off x="381000" y="4084638"/>
            <a:ext cx="8839200" cy="2544762"/>
          </a:xfrm>
          <a:prstGeom prst="rect">
            <a:avLst/>
          </a:prstGeom>
          <a:solidFill>
            <a:srgbClr val="969696">
              <a:alpha val="8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buFontTx/>
              <a:buNone/>
            </a:pPr>
            <a:r>
              <a:rPr lang="fa-IR" sz="2800" b="1" i="1">
                <a:solidFill>
                  <a:srgbClr val="000000"/>
                </a:solidFill>
                <a:effectLst/>
              </a:rPr>
              <a:t>گلهای ماده از گل آذینهای مجتمع به نام گویچه ها تشکیل شده اند که هر یک با آنکه شباهت زیادی به جوانه های رویشی دارد، به هنگام باز شدن در زمستان (یعنی وقتی که دسته اس از کلاله به رنگ قرمز تند در نوک آنها پیدا شد) شناخت آنها آسان می شود. هر گویچه در داخل فلسهای خود هشت گل دارد که هر کدام دو خامه پهن و گسترده در نوک ساقه های باریکی است.</a:t>
            </a:r>
            <a:endParaRPr lang="en-US">
              <a:solidFill>
                <a:srgbClr val="000000"/>
              </a:solidFill>
              <a:effectLst/>
            </a:endParaRPr>
          </a:p>
        </p:txBody>
      </p:sp>
      <p:pic>
        <p:nvPicPr>
          <p:cNvPr id="108558" name="Picture 14" descr="corylus_avellana_aa411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33800" y="990600"/>
            <a:ext cx="50577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108560" name="Picture 16" descr="corylus_avellana_aa411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290638"/>
            <a:ext cx="2514600" cy="2366962"/>
          </a:xfrm>
          <a:prstGeom prst="rect">
            <a:avLst/>
          </a:prstGeom>
          <a:noFill/>
          <a:extLst>
            <a:ext uri="{909E8E84-426E-40DD-AFC4-6F175D3DCCD1}">
              <a14:hiddenFill xmlns:a14="http://schemas.microsoft.com/office/drawing/2010/main">
                <a:solidFill>
                  <a:srgbClr val="FFFFFF"/>
                </a:solidFill>
              </a14:hiddenFill>
            </a:ext>
          </a:extLst>
        </p:spPr>
      </p:pic>
      <p:pic>
        <p:nvPicPr>
          <p:cNvPr id="108561" name="Picture 17" descr="hazel"/>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886200" y="1219200"/>
            <a:ext cx="5181600" cy="4419600"/>
          </a:xfrm>
          <a:prstGeom prst="rect">
            <a:avLst/>
          </a:prstGeom>
          <a:noFill/>
          <a:extLst>
            <a:ext uri="{909E8E84-426E-40DD-AFC4-6F175D3DCCD1}">
              <a14:hiddenFill xmlns:a14="http://schemas.microsoft.com/office/drawing/2010/main">
                <a:solidFill>
                  <a:srgbClr val="FFFFFF"/>
                </a:solidFill>
              </a14:hiddenFill>
            </a:ext>
          </a:extLst>
        </p:spPr>
      </p:pic>
      <p:pic>
        <p:nvPicPr>
          <p:cNvPr id="108562" name="Picture 18" descr="haze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019800" y="1371600"/>
            <a:ext cx="2743200" cy="23399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334" y="6550223"/>
            <a:ext cx="1260410" cy="307777"/>
          </a:xfrm>
          <a:prstGeom prst="rect">
            <a:avLst/>
          </a:prstGeom>
          <a:noFill/>
        </p:spPr>
        <p:txBody>
          <a:bodyPr wrap="none" rtlCol="1">
            <a:spAutoFit/>
          </a:bodyPr>
          <a:lstStyle/>
          <a:p>
            <a:r>
              <a:rPr lang="en-US" sz="1400" dirty="0" smtClean="0">
                <a:solidFill>
                  <a:srgbClr val="002060"/>
                </a:solidFill>
              </a:rPr>
              <a:t>Golsaran.com</a:t>
            </a:r>
            <a:endParaRPr lang="fa-IR" sz="1400" dirty="0">
              <a:solidFill>
                <a:srgbClr val="002060"/>
              </a:solidFill>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 fill="hold"/>
                                        <p:tgtEl>
                                          <p:spTgt spid="108546"/>
                                        </p:tgtEl>
                                        <p:attrNameLst>
                                          <p:attrName>ppt_x</p:attrName>
                                        </p:attrNameLst>
                                      </p:cBhvr>
                                      <p:tavLst>
                                        <p:tav tm="0">
                                          <p:val>
                                            <p:strVal val="#ppt_x"/>
                                          </p:val>
                                        </p:tav>
                                        <p:tav tm="100000">
                                          <p:val>
                                            <p:strVal val="#ppt_x"/>
                                          </p:val>
                                        </p:tav>
                                      </p:tavLst>
                                    </p:anim>
                                    <p:anim calcmode="lin" valueType="num">
                                      <p:cBhvr additive="base">
                                        <p:cTn id="8" dur="500" fill="hold"/>
                                        <p:tgtEl>
                                          <p:spTgt spid="108546"/>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108558"/>
                                        </p:tgtEl>
                                        <p:attrNameLst>
                                          <p:attrName>style.visibility</p:attrName>
                                        </p:attrNameLst>
                                      </p:cBhvr>
                                      <p:to>
                                        <p:strVal val="visible"/>
                                      </p:to>
                                    </p:set>
                                    <p:animEffect transition="in" filter="randombar(horizontal)">
                                      <p:cBhvr>
                                        <p:cTn id="11" dur="500"/>
                                        <p:tgtEl>
                                          <p:spTgt spid="10855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2" presetClass="exit" presetSubtype="4" fill="hold" nodeType="clickEffect">
                                  <p:stCondLst>
                                    <p:cond delay="0"/>
                                  </p:stCondLst>
                                  <p:childTnLst>
                                    <p:animEffect transition="out" filter="slide(fromBottom)">
                                      <p:cBhvr>
                                        <p:cTn id="15" dur="500"/>
                                        <p:tgtEl>
                                          <p:spTgt spid="108558"/>
                                        </p:tgtEl>
                                      </p:cBhvr>
                                    </p:animEffect>
                                    <p:set>
                                      <p:cBhvr>
                                        <p:cTn id="16" dur="1" fill="hold">
                                          <p:stCondLst>
                                            <p:cond delay="499"/>
                                          </p:stCondLst>
                                        </p:cTn>
                                        <p:tgtEl>
                                          <p:spTgt spid="108558"/>
                                        </p:tgtEl>
                                        <p:attrNameLst>
                                          <p:attrName>style.visibility</p:attrName>
                                        </p:attrNameLst>
                                      </p:cBhvr>
                                      <p:to>
                                        <p:strVal val="hidden"/>
                                      </p:to>
                                    </p:set>
                                  </p:childTnLst>
                                </p:cTn>
                              </p:par>
                              <p:par>
                                <p:cTn id="17" presetID="12" presetClass="entr" presetSubtype="4" fill="hold" nodeType="withEffect">
                                  <p:stCondLst>
                                    <p:cond delay="0"/>
                                  </p:stCondLst>
                                  <p:childTnLst>
                                    <p:set>
                                      <p:cBhvr>
                                        <p:cTn id="18" dur="1" fill="hold">
                                          <p:stCondLst>
                                            <p:cond delay="0"/>
                                          </p:stCondLst>
                                        </p:cTn>
                                        <p:tgtEl>
                                          <p:spTgt spid="108560"/>
                                        </p:tgtEl>
                                        <p:attrNameLst>
                                          <p:attrName>style.visibility</p:attrName>
                                        </p:attrNameLst>
                                      </p:cBhvr>
                                      <p:to>
                                        <p:strVal val="visible"/>
                                      </p:to>
                                    </p:set>
                                    <p:animEffect transition="in" filter="slide(fromBottom)">
                                      <p:cBhvr>
                                        <p:cTn id="19" dur="500"/>
                                        <p:tgtEl>
                                          <p:spTgt spid="10856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4" presetClass="entr" presetSubtype="10" fill="hold" nodeType="clickEffect">
                                  <p:stCondLst>
                                    <p:cond delay="0"/>
                                  </p:stCondLst>
                                  <p:childTnLst>
                                    <p:set>
                                      <p:cBhvr>
                                        <p:cTn id="23" dur="1" fill="hold">
                                          <p:stCondLst>
                                            <p:cond delay="0"/>
                                          </p:stCondLst>
                                        </p:cTn>
                                        <p:tgtEl>
                                          <p:spTgt spid="108561"/>
                                        </p:tgtEl>
                                        <p:attrNameLst>
                                          <p:attrName>style.visibility</p:attrName>
                                        </p:attrNameLst>
                                      </p:cBhvr>
                                      <p:to>
                                        <p:strVal val="visible"/>
                                      </p:to>
                                    </p:set>
                                    <p:animEffect transition="in" filter="randombar(horizontal)">
                                      <p:cBhvr>
                                        <p:cTn id="24" dur="500"/>
                                        <p:tgtEl>
                                          <p:spTgt spid="10856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2" presetClass="exit" presetSubtype="4" fill="hold" nodeType="clickEffect">
                                  <p:stCondLst>
                                    <p:cond delay="0"/>
                                  </p:stCondLst>
                                  <p:childTnLst>
                                    <p:animEffect transition="out" filter="slide(fromBottom)">
                                      <p:cBhvr>
                                        <p:cTn id="28" dur="500"/>
                                        <p:tgtEl>
                                          <p:spTgt spid="108561"/>
                                        </p:tgtEl>
                                      </p:cBhvr>
                                    </p:animEffect>
                                    <p:set>
                                      <p:cBhvr>
                                        <p:cTn id="29" dur="1" fill="hold">
                                          <p:stCondLst>
                                            <p:cond delay="499"/>
                                          </p:stCondLst>
                                        </p:cTn>
                                        <p:tgtEl>
                                          <p:spTgt spid="108561"/>
                                        </p:tgtEl>
                                        <p:attrNameLst>
                                          <p:attrName>style.visibility</p:attrName>
                                        </p:attrNameLst>
                                      </p:cBhvr>
                                      <p:to>
                                        <p:strVal val="hidden"/>
                                      </p:to>
                                    </p:set>
                                  </p:childTnLst>
                                </p:cTn>
                              </p:par>
                              <p:par>
                                <p:cTn id="30" presetID="12" presetClass="entr" presetSubtype="4" fill="hold" nodeType="withEffect">
                                  <p:stCondLst>
                                    <p:cond delay="0"/>
                                  </p:stCondLst>
                                  <p:childTnLst>
                                    <p:set>
                                      <p:cBhvr>
                                        <p:cTn id="31" dur="1" fill="hold">
                                          <p:stCondLst>
                                            <p:cond delay="0"/>
                                          </p:stCondLst>
                                        </p:cTn>
                                        <p:tgtEl>
                                          <p:spTgt spid="108562"/>
                                        </p:tgtEl>
                                        <p:attrNameLst>
                                          <p:attrName>style.visibility</p:attrName>
                                        </p:attrNameLst>
                                      </p:cBhvr>
                                      <p:to>
                                        <p:strVal val="visible"/>
                                      </p:to>
                                    </p:set>
                                    <p:animEffect transition="in" filter="slide(fromBottom)">
                                      <p:cBhvr>
                                        <p:cTn id="32" dur="500"/>
                                        <p:tgtEl>
                                          <p:spTgt spid="108562"/>
                                        </p:tgtEl>
                                      </p:cBhvr>
                                    </p:animEffect>
                                  </p:childTnLst>
                                </p:cTn>
                              </p:par>
                              <p:par>
                                <p:cTn id="33" presetID="2" presetClass="entr" presetSubtype="4" fill="hold" grpId="0" nodeType="withEffect">
                                  <p:stCondLst>
                                    <p:cond delay="0"/>
                                  </p:stCondLst>
                                  <p:childTnLst>
                                    <p:set>
                                      <p:cBhvr>
                                        <p:cTn id="34" dur="1" fill="hold">
                                          <p:stCondLst>
                                            <p:cond delay="0"/>
                                          </p:stCondLst>
                                        </p:cTn>
                                        <p:tgtEl>
                                          <p:spTgt spid="108557">
                                            <p:txEl>
                                              <p:pRg st="0" end="0"/>
                                            </p:txEl>
                                          </p:spTgt>
                                        </p:tgtEl>
                                        <p:attrNameLst>
                                          <p:attrName>style.visibility</p:attrName>
                                        </p:attrNameLst>
                                      </p:cBhvr>
                                      <p:to>
                                        <p:strVal val="visible"/>
                                      </p:to>
                                    </p:set>
                                    <p:anim calcmode="lin" valueType="num">
                                      <p:cBhvr additive="base">
                                        <p:cTn id="35" dur="500" fill="hold"/>
                                        <p:tgtEl>
                                          <p:spTgt spid="108557">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8557">
                                            <p:txEl>
                                              <p:pRg st="0" end="0"/>
                                            </p:txEl>
                                          </p:spTgt>
                                        </p:tgtEl>
                                        <p:attrNameLst>
                                          <p:attrName>ppt_y</p:attrName>
                                        </p:attrNameLst>
                                      </p:cBhvr>
                                      <p:tavLst>
                                        <p:tav tm="0">
                                          <p:val>
                                            <p:strVal val="1+#ppt_h/2"/>
                                          </p:val>
                                        </p:tav>
                                        <p:tav tm="100000">
                                          <p:val>
                                            <p:strVal val="#ppt_y"/>
                                          </p:val>
                                        </p:tav>
                                      </p:tavLst>
                                    </p:anim>
                                  </p:childTnLst>
                                </p:cTn>
                              </p:par>
                              <p:par>
                                <p:cTn id="37" presetID="12" presetClass="entr" presetSubtype="4" fill="hold" grpId="0" nodeType="withEffect">
                                  <p:stCondLst>
                                    <p:cond delay="0"/>
                                  </p:stCondLst>
                                  <p:childTnLst>
                                    <p:set>
                                      <p:cBhvr>
                                        <p:cTn id="38" dur="1" fill="hold">
                                          <p:stCondLst>
                                            <p:cond delay="0"/>
                                          </p:stCondLst>
                                        </p:cTn>
                                        <p:tgtEl>
                                          <p:spTgt spid="108563"/>
                                        </p:tgtEl>
                                        <p:attrNameLst>
                                          <p:attrName>style.visibility</p:attrName>
                                        </p:attrNameLst>
                                      </p:cBhvr>
                                      <p:to>
                                        <p:strVal val="visible"/>
                                      </p:to>
                                    </p:set>
                                    <p:animEffect transition="in" filter="slide(fromBottom)">
                                      <p:cBhvr>
                                        <p:cTn id="39" dur="500"/>
                                        <p:tgtEl>
                                          <p:spTgt spid="108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3" grpId="0" animBg="1"/>
      <p:bldP spid="108546" grpId="0"/>
      <p:bldP spid="108557"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r"/>
            <a:r>
              <a:rPr lang="fa-IR" sz="4000" b="1">
                <a:solidFill>
                  <a:srgbClr val="000000"/>
                </a:solidFill>
                <a:effectLst>
                  <a:outerShdw blurRad="38100" dist="38100" dir="2700000" algn="tl">
                    <a:srgbClr val="FFFFFF"/>
                  </a:outerShdw>
                </a:effectLst>
              </a:rPr>
              <a:t>تکثیر:</a:t>
            </a:r>
            <a:endParaRPr lang="en-US" sz="4000" b="1">
              <a:solidFill>
                <a:srgbClr val="000000"/>
              </a:solidFill>
              <a:effectLst>
                <a:outerShdw blurRad="38100" dist="38100" dir="2700000" algn="tl">
                  <a:srgbClr val="FFFFFF"/>
                </a:outerShdw>
              </a:effectLst>
            </a:endParaRPr>
          </a:p>
        </p:txBody>
      </p:sp>
      <p:sp>
        <p:nvSpPr>
          <p:cNvPr id="45060" name="AutoShape 4"/>
          <p:cNvSpPr>
            <a:spLocks noChangeArrowheads="1"/>
          </p:cNvSpPr>
          <p:nvPr/>
        </p:nvSpPr>
        <p:spPr bwMode="auto">
          <a:xfrm>
            <a:off x="228600" y="1676400"/>
            <a:ext cx="8686800" cy="4648200"/>
          </a:xfrm>
          <a:prstGeom prst="flowChartProcess">
            <a:avLst/>
          </a:prstGeom>
          <a:solidFill>
            <a:srgbClr val="969696">
              <a:alpha val="71001"/>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45061" name="Rectangle 5"/>
          <p:cNvSpPr>
            <a:spLocks noChangeArrowheads="1"/>
          </p:cNvSpPr>
          <p:nvPr/>
        </p:nvSpPr>
        <p:spPr bwMode="auto">
          <a:xfrm>
            <a:off x="304800" y="1981200"/>
            <a:ext cx="8534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1pPr>
            <a:lvl2pPr marL="742950" indent="-285750">
              <a:spcBef>
                <a:spcPct val="20000"/>
              </a:spcBef>
              <a:buFont typeface="Tahoma" panose="020B0604030504040204" pitchFamily="34" charset="0"/>
              <a:buChar char="–"/>
              <a:defRPr sz="28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2pPr>
            <a:lvl3pPr marL="1143000" indent="-228600">
              <a:spcBef>
                <a:spcPct val="20000"/>
              </a:spcBef>
              <a:buClr>
                <a:schemeClr val="hlink"/>
              </a:buClr>
              <a:buSzPct val="120000"/>
              <a:buChar char="•"/>
              <a:defRPr sz="24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3pPr>
            <a:lvl4pPr marL="1600200" indent="-228600">
              <a:spcBef>
                <a:spcPct val="20000"/>
              </a:spcBef>
              <a:buFont typeface="Tahoma" panose="020B0604030504040204" pitchFamily="34" charset="0"/>
              <a:buChar char="–"/>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5pPr>
            <a:lvl6pPr marL="25146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6pPr>
            <a:lvl7pPr marL="29718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7pPr>
            <a:lvl8pPr marL="34290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8pPr>
            <a:lvl9pPr marL="3886200" indent="-228600" fontAlgn="base">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Tahoma" panose="020B0604030504040204" pitchFamily="34" charset="0"/>
                <a:cs typeface="Arial" panose="020B0604020202020204" pitchFamily="34" charset="0"/>
              </a:defRPr>
            </a:lvl9pPr>
          </a:lstStyle>
          <a:p>
            <a:pPr>
              <a:buFontTx/>
              <a:buNone/>
            </a:pPr>
            <a:r>
              <a:rPr lang="fa-IR" b="1">
                <a:solidFill>
                  <a:schemeClr val="tx2"/>
                </a:solidFill>
              </a:rPr>
              <a:t>خوابانیدن به طریقه کنده ای</a:t>
            </a:r>
            <a:r>
              <a:rPr lang="fa-IR">
                <a:solidFill>
                  <a:schemeClr val="tx2"/>
                </a:solidFill>
              </a:rPr>
              <a:t> </a:t>
            </a:r>
            <a:r>
              <a:rPr lang="fa-IR" i="1">
                <a:solidFill>
                  <a:schemeClr val="tx2"/>
                </a:solidFill>
              </a:rPr>
              <a:t>از سایر روش ها معمول تر است.</a:t>
            </a:r>
          </a:p>
          <a:p>
            <a:pPr>
              <a:buFontTx/>
              <a:buNone/>
            </a:pPr>
            <a:r>
              <a:rPr lang="fa-IR" b="1">
                <a:solidFill>
                  <a:schemeClr val="tx2"/>
                </a:solidFill>
              </a:rPr>
              <a:t>خوابانیدن به طریقه کپه ای </a:t>
            </a:r>
            <a:r>
              <a:rPr lang="fa-IR">
                <a:solidFill>
                  <a:schemeClr val="tx2"/>
                </a:solidFill>
              </a:rPr>
              <a:t> </a:t>
            </a:r>
            <a:r>
              <a:rPr lang="fa-IR" i="1">
                <a:solidFill>
                  <a:schemeClr val="tx2"/>
                </a:solidFill>
              </a:rPr>
              <a:t>و طرق بستن پاجوشها</a:t>
            </a:r>
            <a:r>
              <a:rPr lang="fa-IR">
                <a:solidFill>
                  <a:schemeClr val="tx2"/>
                </a:solidFill>
              </a:rPr>
              <a:t>.</a:t>
            </a:r>
          </a:p>
          <a:p>
            <a:pPr>
              <a:buFontTx/>
              <a:buNone/>
            </a:pPr>
            <a:r>
              <a:rPr lang="fa-IR" b="1">
                <a:solidFill>
                  <a:schemeClr val="tx2"/>
                </a:solidFill>
              </a:rPr>
              <a:t>خوابانیدن مرکب </a:t>
            </a:r>
            <a:r>
              <a:rPr lang="fa-IR" i="1">
                <a:solidFill>
                  <a:schemeClr val="tx2"/>
                </a:solidFill>
              </a:rPr>
              <a:t>که معمولآ بلندی آنها هنگام کاشت به حد مطلوب نمی رسد.</a:t>
            </a:r>
          </a:p>
          <a:p>
            <a:pPr>
              <a:buFontTx/>
              <a:buNone/>
            </a:pPr>
            <a:r>
              <a:rPr lang="fa-IR" b="1">
                <a:solidFill>
                  <a:schemeClr val="tx2"/>
                </a:solidFill>
              </a:rPr>
              <a:t>قلمه زدن </a:t>
            </a:r>
            <a:r>
              <a:rPr lang="fa-IR" i="1">
                <a:solidFill>
                  <a:schemeClr val="tx2"/>
                </a:solidFill>
              </a:rPr>
              <a:t>که اخیرا با شرایط ویژه ای مورد استفاده قرار گرفته است.</a:t>
            </a:r>
          </a:p>
          <a:p>
            <a:pPr>
              <a:buFontTx/>
              <a:buNone/>
            </a:pPr>
            <a:r>
              <a:rPr lang="fa-IR" b="1">
                <a:solidFill>
                  <a:schemeClr val="tx2"/>
                </a:solidFill>
              </a:rPr>
              <a:t>پیوند زدن </a:t>
            </a:r>
            <a:r>
              <a:rPr lang="fa-IR" i="1">
                <a:solidFill>
                  <a:schemeClr val="tx2"/>
                </a:solidFill>
              </a:rPr>
              <a:t>که کمتر از آن استفاده می شود.</a:t>
            </a:r>
          </a:p>
          <a:p>
            <a:pPr>
              <a:buFontTx/>
              <a:buNone/>
            </a:pPr>
            <a:endParaRPr lang="fa-IR" i="1">
              <a:solidFill>
                <a:schemeClr val="tx2"/>
              </a:solidFill>
            </a:endParaRPr>
          </a:p>
        </p:txBody>
      </p:sp>
      <p:sp>
        <p:nvSpPr>
          <p:cNvPr id="7" name="TextBox 6"/>
          <p:cNvSpPr txBox="1"/>
          <p:nvPr/>
        </p:nvSpPr>
        <p:spPr>
          <a:xfrm>
            <a:off x="-19334" y="6550223"/>
            <a:ext cx="1260410" cy="307777"/>
          </a:xfrm>
          <a:prstGeom prst="rect">
            <a:avLst/>
          </a:prstGeom>
          <a:noFill/>
        </p:spPr>
        <p:txBody>
          <a:bodyPr wrap="none" rtlCol="1">
            <a:spAutoFit/>
          </a:bodyPr>
          <a:lstStyle/>
          <a:p>
            <a:r>
              <a:rPr lang="en-US" sz="1400" dirty="0" smtClean="0">
                <a:solidFill>
                  <a:srgbClr val="002060"/>
                </a:solidFill>
              </a:rPr>
              <a:t>Golsaran.com</a:t>
            </a:r>
            <a:endParaRPr lang="fa-IR" sz="1400" dirty="0">
              <a:solidFill>
                <a:srgbClr val="002060"/>
              </a:solidFill>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strVal val="#ppt_w*0.05"/>
                                          </p:val>
                                        </p:tav>
                                        <p:tav tm="100000">
                                          <p:val>
                                            <p:strVal val="#ppt_w"/>
                                          </p:val>
                                        </p:tav>
                                      </p:tavLst>
                                    </p:anim>
                                    <p:anim calcmode="lin" valueType="num">
                                      <p:cBhvr>
                                        <p:cTn id="8" dur="500" fill="hold"/>
                                        <p:tgtEl>
                                          <p:spTgt spid="45058"/>
                                        </p:tgtEl>
                                        <p:attrNameLst>
                                          <p:attrName>ppt_h</p:attrName>
                                        </p:attrNameLst>
                                      </p:cBhvr>
                                      <p:tavLst>
                                        <p:tav tm="0">
                                          <p:val>
                                            <p:strVal val="#ppt_h"/>
                                          </p:val>
                                        </p:tav>
                                        <p:tav tm="100000">
                                          <p:val>
                                            <p:strVal val="#ppt_h"/>
                                          </p:val>
                                        </p:tav>
                                      </p:tavLst>
                                    </p:anim>
                                    <p:anim calcmode="lin" valueType="num">
                                      <p:cBhvr>
                                        <p:cTn id="9" dur="500" fill="hold"/>
                                        <p:tgtEl>
                                          <p:spTgt spid="45058"/>
                                        </p:tgtEl>
                                        <p:attrNameLst>
                                          <p:attrName>ppt_x</p:attrName>
                                        </p:attrNameLst>
                                      </p:cBhvr>
                                      <p:tavLst>
                                        <p:tav tm="0">
                                          <p:val>
                                            <p:strVal val="#ppt_x-.2"/>
                                          </p:val>
                                        </p:tav>
                                        <p:tav tm="100000">
                                          <p:val>
                                            <p:strVal val="#ppt_x"/>
                                          </p:val>
                                        </p:tav>
                                      </p:tavLst>
                                    </p:anim>
                                    <p:anim calcmode="lin" valueType="num">
                                      <p:cBhvr>
                                        <p:cTn id="10" dur="500" fill="hold"/>
                                        <p:tgtEl>
                                          <p:spTgt spid="45058"/>
                                        </p:tgtEl>
                                        <p:attrNameLst>
                                          <p:attrName>ppt_y</p:attrName>
                                        </p:attrNameLst>
                                      </p:cBhvr>
                                      <p:tavLst>
                                        <p:tav tm="0">
                                          <p:val>
                                            <p:strVal val="#ppt_y"/>
                                          </p:val>
                                        </p:tav>
                                        <p:tav tm="100000">
                                          <p:val>
                                            <p:strVal val="#ppt_y"/>
                                          </p:val>
                                        </p:tav>
                                      </p:tavLst>
                                    </p:anim>
                                    <p:animEffect transition="in" filter="fade">
                                      <p:cBhvr>
                                        <p:cTn id="11" dur="500"/>
                                        <p:tgtEl>
                                          <p:spTgt spid="45058"/>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45060"/>
                                        </p:tgtEl>
                                        <p:attrNameLst>
                                          <p:attrName>style.visibility</p:attrName>
                                        </p:attrNameLst>
                                      </p:cBhvr>
                                      <p:to>
                                        <p:strVal val="visible"/>
                                      </p:to>
                                    </p:set>
                                    <p:animEffect transition="in" filter="slide(fromBottom)">
                                      <p:cBhvr>
                                        <p:cTn id="14" dur="500"/>
                                        <p:tgtEl>
                                          <p:spTgt spid="4506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45061">
                                            <p:txEl>
                                              <p:pRg st="0" end="0"/>
                                            </p:txEl>
                                          </p:spTgt>
                                        </p:tgtEl>
                                        <p:attrNameLst>
                                          <p:attrName>style.visibility</p:attrName>
                                        </p:attrNameLst>
                                      </p:cBhvr>
                                      <p:to>
                                        <p:strVal val="visible"/>
                                      </p:to>
                                    </p:set>
                                    <p:anim calcmode="lin" valueType="num">
                                      <p:cBhvr>
                                        <p:cTn id="19" dur="500" fill="hold"/>
                                        <p:tgtEl>
                                          <p:spTgt spid="4506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5061">
                                            <p:txEl>
                                              <p:pRg st="0" end="0"/>
                                            </p:txEl>
                                          </p:spTgt>
                                        </p:tgtEl>
                                        <p:attrNameLst>
                                          <p:attrName>ppt_y</p:attrName>
                                        </p:attrNameLst>
                                      </p:cBhvr>
                                      <p:tavLst>
                                        <p:tav tm="0">
                                          <p:val>
                                            <p:strVal val="#ppt_y"/>
                                          </p:val>
                                        </p:tav>
                                        <p:tav tm="100000">
                                          <p:val>
                                            <p:strVal val="#ppt_y"/>
                                          </p:val>
                                        </p:tav>
                                      </p:tavLst>
                                    </p:anim>
                                    <p:anim calcmode="lin" valueType="num">
                                      <p:cBhvr>
                                        <p:cTn id="21" dur="500" fill="hold"/>
                                        <p:tgtEl>
                                          <p:spTgt spid="4506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506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5061">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45061">
                                            <p:txEl>
                                              <p:pRg st="1" end="1"/>
                                            </p:txEl>
                                          </p:spTgt>
                                        </p:tgtEl>
                                        <p:attrNameLst>
                                          <p:attrName>style.visibility</p:attrName>
                                        </p:attrNameLst>
                                      </p:cBhvr>
                                      <p:to>
                                        <p:strVal val="visible"/>
                                      </p:to>
                                    </p:set>
                                    <p:anim calcmode="lin" valueType="num">
                                      <p:cBhvr>
                                        <p:cTn id="28" dur="500" fill="hold"/>
                                        <p:tgtEl>
                                          <p:spTgt spid="4506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5061">
                                            <p:txEl>
                                              <p:pRg st="1" end="1"/>
                                            </p:txEl>
                                          </p:spTgt>
                                        </p:tgtEl>
                                        <p:attrNameLst>
                                          <p:attrName>ppt_y</p:attrName>
                                        </p:attrNameLst>
                                      </p:cBhvr>
                                      <p:tavLst>
                                        <p:tav tm="0">
                                          <p:val>
                                            <p:strVal val="#ppt_y"/>
                                          </p:val>
                                        </p:tav>
                                        <p:tav tm="100000">
                                          <p:val>
                                            <p:strVal val="#ppt_y"/>
                                          </p:val>
                                        </p:tav>
                                      </p:tavLst>
                                    </p:anim>
                                    <p:anim calcmode="lin" valueType="num">
                                      <p:cBhvr>
                                        <p:cTn id="30" dur="500" fill="hold"/>
                                        <p:tgtEl>
                                          <p:spTgt spid="4506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506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5061">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1" presetClass="entr" presetSubtype="0" fill="hold" grpId="0" nodeType="clickEffect">
                                  <p:stCondLst>
                                    <p:cond delay="0"/>
                                  </p:stCondLst>
                                  <p:iterate type="lt">
                                    <p:tmPct val="10000"/>
                                  </p:iterate>
                                  <p:childTnLst>
                                    <p:set>
                                      <p:cBhvr>
                                        <p:cTn id="36" dur="1" fill="hold">
                                          <p:stCondLst>
                                            <p:cond delay="0"/>
                                          </p:stCondLst>
                                        </p:cTn>
                                        <p:tgtEl>
                                          <p:spTgt spid="45061">
                                            <p:txEl>
                                              <p:pRg st="2" end="2"/>
                                            </p:txEl>
                                          </p:spTgt>
                                        </p:tgtEl>
                                        <p:attrNameLst>
                                          <p:attrName>style.visibility</p:attrName>
                                        </p:attrNameLst>
                                      </p:cBhvr>
                                      <p:to>
                                        <p:strVal val="visible"/>
                                      </p:to>
                                    </p:set>
                                    <p:anim calcmode="lin" valueType="num">
                                      <p:cBhvr>
                                        <p:cTn id="37" dur="500" fill="hold"/>
                                        <p:tgtEl>
                                          <p:spTgt spid="4506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5061">
                                            <p:txEl>
                                              <p:pRg st="2" end="2"/>
                                            </p:txEl>
                                          </p:spTgt>
                                        </p:tgtEl>
                                        <p:attrNameLst>
                                          <p:attrName>ppt_y</p:attrName>
                                        </p:attrNameLst>
                                      </p:cBhvr>
                                      <p:tavLst>
                                        <p:tav tm="0">
                                          <p:val>
                                            <p:strVal val="#ppt_y"/>
                                          </p:val>
                                        </p:tav>
                                        <p:tav tm="100000">
                                          <p:val>
                                            <p:strVal val="#ppt_y"/>
                                          </p:val>
                                        </p:tav>
                                      </p:tavLst>
                                    </p:anim>
                                    <p:anim calcmode="lin" valueType="num">
                                      <p:cBhvr>
                                        <p:cTn id="39" dur="500" fill="hold"/>
                                        <p:tgtEl>
                                          <p:spTgt spid="4506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506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5061">
                                            <p:txEl>
                                              <p:pRg st="2" end="2"/>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45061">
                                            <p:txEl>
                                              <p:pRg st="3" end="3"/>
                                            </p:txEl>
                                          </p:spTgt>
                                        </p:tgtEl>
                                        <p:attrNameLst>
                                          <p:attrName>style.visibility</p:attrName>
                                        </p:attrNameLst>
                                      </p:cBhvr>
                                      <p:to>
                                        <p:strVal val="visible"/>
                                      </p:to>
                                    </p:set>
                                    <p:anim calcmode="lin" valueType="num">
                                      <p:cBhvr>
                                        <p:cTn id="46" dur="500" fill="hold"/>
                                        <p:tgtEl>
                                          <p:spTgt spid="4506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5061">
                                            <p:txEl>
                                              <p:pRg st="3" end="3"/>
                                            </p:txEl>
                                          </p:spTgt>
                                        </p:tgtEl>
                                        <p:attrNameLst>
                                          <p:attrName>ppt_y</p:attrName>
                                        </p:attrNameLst>
                                      </p:cBhvr>
                                      <p:tavLst>
                                        <p:tav tm="0">
                                          <p:val>
                                            <p:strVal val="#ppt_y"/>
                                          </p:val>
                                        </p:tav>
                                        <p:tav tm="100000">
                                          <p:val>
                                            <p:strVal val="#ppt_y"/>
                                          </p:val>
                                        </p:tav>
                                      </p:tavLst>
                                    </p:anim>
                                    <p:anim calcmode="lin" valueType="num">
                                      <p:cBhvr>
                                        <p:cTn id="48" dur="500" fill="hold"/>
                                        <p:tgtEl>
                                          <p:spTgt spid="4506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506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5061">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1" presetClass="entr" presetSubtype="0" fill="hold" grpId="0" nodeType="clickEffect">
                                  <p:stCondLst>
                                    <p:cond delay="0"/>
                                  </p:stCondLst>
                                  <p:iterate type="lt">
                                    <p:tmPct val="10000"/>
                                  </p:iterate>
                                  <p:childTnLst>
                                    <p:set>
                                      <p:cBhvr>
                                        <p:cTn id="54" dur="1" fill="hold">
                                          <p:stCondLst>
                                            <p:cond delay="0"/>
                                          </p:stCondLst>
                                        </p:cTn>
                                        <p:tgtEl>
                                          <p:spTgt spid="45061">
                                            <p:txEl>
                                              <p:pRg st="4" end="4"/>
                                            </p:txEl>
                                          </p:spTgt>
                                        </p:tgtEl>
                                        <p:attrNameLst>
                                          <p:attrName>style.visibility</p:attrName>
                                        </p:attrNameLst>
                                      </p:cBhvr>
                                      <p:to>
                                        <p:strVal val="visible"/>
                                      </p:to>
                                    </p:set>
                                    <p:anim calcmode="lin" valueType="num">
                                      <p:cBhvr>
                                        <p:cTn id="55" dur="500" fill="hold"/>
                                        <p:tgtEl>
                                          <p:spTgt spid="45061">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45061">
                                            <p:txEl>
                                              <p:pRg st="4" end="4"/>
                                            </p:txEl>
                                          </p:spTgt>
                                        </p:tgtEl>
                                        <p:attrNameLst>
                                          <p:attrName>ppt_y</p:attrName>
                                        </p:attrNameLst>
                                      </p:cBhvr>
                                      <p:tavLst>
                                        <p:tav tm="0">
                                          <p:val>
                                            <p:strVal val="#ppt_y"/>
                                          </p:val>
                                        </p:tav>
                                        <p:tav tm="100000">
                                          <p:val>
                                            <p:strVal val="#ppt_y"/>
                                          </p:val>
                                        </p:tav>
                                      </p:tavLst>
                                    </p:anim>
                                    <p:anim calcmode="lin" valueType="num">
                                      <p:cBhvr>
                                        <p:cTn id="57" dur="500" fill="hold"/>
                                        <p:tgtEl>
                                          <p:spTgt spid="45061">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45061">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4506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0" grpId="0" animBg="1"/>
      <p:bldP spid="450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92" name="AutoShape 24"/>
          <p:cNvSpPr>
            <a:spLocks noChangeArrowheads="1"/>
          </p:cNvSpPr>
          <p:nvPr/>
        </p:nvSpPr>
        <p:spPr bwMode="auto">
          <a:xfrm>
            <a:off x="0" y="4953000"/>
            <a:ext cx="9144000" cy="1905000"/>
          </a:xfrm>
          <a:prstGeom prst="flowChartProcess">
            <a:avLst/>
          </a:prstGeom>
          <a:solidFill>
            <a:srgbClr val="FFFF00">
              <a:alpha val="28000"/>
            </a:srgbClr>
          </a:solidFill>
          <a:ln w="57150" cap="rnd" cmpd="thinThick">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09570" name="Rectangle 2"/>
          <p:cNvSpPr>
            <a:spLocks noGrp="1" noChangeArrowheads="1"/>
          </p:cNvSpPr>
          <p:nvPr>
            <p:ph type="title"/>
          </p:nvPr>
        </p:nvSpPr>
        <p:spPr>
          <a:xfrm>
            <a:off x="7086600" y="292100"/>
            <a:ext cx="1600200" cy="698500"/>
          </a:xfrm>
          <a:effectLst>
            <a:outerShdw dist="35921" dir="2700000" algn="ctr" rotWithShape="0">
              <a:srgbClr val="000000"/>
            </a:outerShdw>
          </a:effectLst>
        </p:spPr>
        <p:txBody>
          <a:bodyPr/>
          <a:lstStyle/>
          <a:p>
            <a:pPr algn="r"/>
            <a:r>
              <a:rPr lang="fa-IR" sz="4000" b="1">
                <a:solidFill>
                  <a:srgbClr val="FFFF00"/>
                </a:solidFill>
              </a:rPr>
              <a:t>میوه:</a:t>
            </a:r>
            <a:endParaRPr lang="en-US" sz="4000" b="1">
              <a:solidFill>
                <a:srgbClr val="FFFF00"/>
              </a:solidFill>
            </a:endParaRPr>
          </a:p>
        </p:txBody>
      </p:sp>
      <p:pic>
        <p:nvPicPr>
          <p:cNvPr id="109574" name="Picture 6" descr="011004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258763"/>
            <a:ext cx="5562600" cy="4465637"/>
          </a:xfrm>
          <a:prstGeom prst="rect">
            <a:avLst/>
          </a:prstGeom>
          <a:noFill/>
          <a:extLst>
            <a:ext uri="{909E8E84-426E-40DD-AFC4-6F175D3DCCD1}">
              <a14:hiddenFill xmlns:a14="http://schemas.microsoft.com/office/drawing/2010/main">
                <a:solidFill>
                  <a:srgbClr val="FFFFFF"/>
                </a:solidFill>
              </a14:hiddenFill>
            </a:ext>
          </a:extLst>
        </p:spPr>
      </p:pic>
      <p:pic>
        <p:nvPicPr>
          <p:cNvPr id="109575" name="Picture 7" descr="0110041"/>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171450" y="5410200"/>
            <a:ext cx="142875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9581" name="Picture 13" descr="Corylusavellana"/>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28600" y="304800"/>
            <a:ext cx="5638800"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09582" name="Picture 14" descr="Corylusavellana"/>
          <p:cNvPicPr>
            <a:picLocks noChangeAspect="1" noChangeArrowheads="1"/>
          </p:cNvPicPr>
          <p:nvPr/>
        </p:nvPicPr>
        <p:blipFill>
          <a:blip r:embed="rId6" cstate="email">
            <a:grayscl/>
            <a:extLst>
              <a:ext uri="{28A0092B-C50C-407E-A947-70E740481C1C}">
                <a14:useLocalDpi xmlns:a14="http://schemas.microsoft.com/office/drawing/2010/main"/>
              </a:ext>
            </a:extLst>
          </a:blip>
          <a:srcRect/>
          <a:stretch>
            <a:fillRect/>
          </a:stretch>
        </p:blipFill>
        <p:spPr bwMode="auto">
          <a:xfrm>
            <a:off x="1752600" y="5391150"/>
            <a:ext cx="1752600" cy="1314450"/>
          </a:xfrm>
          <a:prstGeom prst="rect">
            <a:avLst/>
          </a:prstGeom>
          <a:noFill/>
          <a:extLst>
            <a:ext uri="{909E8E84-426E-40DD-AFC4-6F175D3DCCD1}">
              <a14:hiddenFill xmlns:a14="http://schemas.microsoft.com/office/drawing/2010/main">
                <a:solidFill>
                  <a:srgbClr val="FFFFFF"/>
                </a:solidFill>
              </a14:hiddenFill>
            </a:ext>
          </a:extLst>
        </p:spPr>
      </p:pic>
      <p:pic>
        <p:nvPicPr>
          <p:cNvPr id="109586" name="Picture 18" descr="corylus-avellana-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8600" y="304800"/>
            <a:ext cx="4724400" cy="4697413"/>
          </a:xfrm>
          <a:prstGeom prst="rect">
            <a:avLst/>
          </a:prstGeom>
          <a:noFill/>
          <a:extLst>
            <a:ext uri="{909E8E84-426E-40DD-AFC4-6F175D3DCCD1}">
              <a14:hiddenFill xmlns:a14="http://schemas.microsoft.com/office/drawing/2010/main">
                <a:solidFill>
                  <a:srgbClr val="FFFFFF"/>
                </a:solidFill>
              </a14:hiddenFill>
            </a:ext>
          </a:extLst>
        </p:spPr>
      </p:pic>
      <p:pic>
        <p:nvPicPr>
          <p:cNvPr id="109587" name="Picture 19" descr="corylus-avellana-2"/>
          <p:cNvPicPr>
            <a:picLocks noChangeAspect="1" noChangeArrowheads="1"/>
          </p:cNvPicPr>
          <p:nvPr/>
        </p:nvPicPr>
        <p:blipFill>
          <a:blip r:embed="rId8" cstate="email">
            <a:grayscl/>
            <a:extLst>
              <a:ext uri="{28A0092B-C50C-407E-A947-70E740481C1C}">
                <a14:useLocalDpi xmlns:a14="http://schemas.microsoft.com/office/drawing/2010/main"/>
              </a:ext>
            </a:extLst>
          </a:blip>
          <a:srcRect/>
          <a:stretch>
            <a:fillRect/>
          </a:stretch>
        </p:blipFill>
        <p:spPr bwMode="auto">
          <a:xfrm>
            <a:off x="3657600" y="5189538"/>
            <a:ext cx="1524000" cy="1516062"/>
          </a:xfrm>
          <a:prstGeom prst="rect">
            <a:avLst/>
          </a:prstGeom>
          <a:noFill/>
          <a:extLst>
            <a:ext uri="{909E8E84-426E-40DD-AFC4-6F175D3DCCD1}">
              <a14:hiddenFill xmlns:a14="http://schemas.microsoft.com/office/drawing/2010/main">
                <a:solidFill>
                  <a:srgbClr val="FFFFFF"/>
                </a:solidFill>
              </a14:hiddenFill>
            </a:ext>
          </a:extLst>
        </p:spPr>
      </p:pic>
      <p:pic>
        <p:nvPicPr>
          <p:cNvPr id="109588" name="Picture 20" descr="Corylus%20avellana-nut-08-07-04"/>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95250" y="304800"/>
            <a:ext cx="3486150" cy="4648200"/>
          </a:xfrm>
          <a:prstGeom prst="rect">
            <a:avLst/>
          </a:prstGeom>
          <a:noFill/>
          <a:extLst>
            <a:ext uri="{909E8E84-426E-40DD-AFC4-6F175D3DCCD1}">
              <a14:hiddenFill xmlns:a14="http://schemas.microsoft.com/office/drawing/2010/main">
                <a:solidFill>
                  <a:srgbClr val="FFFFFF"/>
                </a:solidFill>
              </a14:hiddenFill>
            </a:ext>
          </a:extLst>
        </p:spPr>
      </p:pic>
      <p:pic>
        <p:nvPicPr>
          <p:cNvPr id="109589" name="Picture 21" descr="Corylus%20avellana-nut-08-07-04"/>
          <p:cNvPicPr>
            <a:picLocks noChangeAspect="1" noChangeArrowheads="1"/>
          </p:cNvPicPr>
          <p:nvPr/>
        </p:nvPicPr>
        <p:blipFill>
          <a:blip r:embed="rId10" cstate="email">
            <a:grayscl/>
            <a:extLst>
              <a:ext uri="{28A0092B-C50C-407E-A947-70E740481C1C}">
                <a14:useLocalDpi xmlns:a14="http://schemas.microsoft.com/office/drawing/2010/main"/>
              </a:ext>
            </a:extLst>
          </a:blip>
          <a:srcRect/>
          <a:stretch>
            <a:fillRect/>
          </a:stretch>
        </p:blipFill>
        <p:spPr bwMode="auto">
          <a:xfrm>
            <a:off x="5372100" y="5029200"/>
            <a:ext cx="1257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9590" name="Picture 22" descr="candle_nut"/>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228600" y="381000"/>
            <a:ext cx="3810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9591" name="Picture 23" descr="candle_nut"/>
          <p:cNvPicPr>
            <a:picLocks noChangeAspect="1" noChangeArrowheads="1"/>
          </p:cNvPicPr>
          <p:nvPr/>
        </p:nvPicPr>
        <p:blipFill>
          <a:blip r:embed="rId12" cstate="email">
            <a:grayscl/>
            <a:extLst>
              <a:ext uri="{28A0092B-C50C-407E-A947-70E740481C1C}">
                <a14:useLocalDpi xmlns:a14="http://schemas.microsoft.com/office/drawing/2010/main"/>
              </a:ext>
            </a:extLst>
          </a:blip>
          <a:srcRect/>
          <a:stretch>
            <a:fillRect/>
          </a:stretch>
        </p:blipFill>
        <p:spPr bwMode="auto">
          <a:xfrm>
            <a:off x="6858000" y="5181600"/>
            <a:ext cx="1676400" cy="15081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9334" y="6550223"/>
            <a:ext cx="1260410" cy="307777"/>
          </a:xfrm>
          <a:prstGeom prst="rect">
            <a:avLst/>
          </a:prstGeom>
          <a:noFill/>
        </p:spPr>
        <p:txBody>
          <a:bodyPr wrap="none" rtlCol="1">
            <a:spAutoFit/>
          </a:bodyPr>
          <a:lstStyle/>
          <a:p>
            <a:r>
              <a:rPr lang="en-US" sz="1400" dirty="0" smtClean="0">
                <a:solidFill>
                  <a:srgbClr val="002060"/>
                </a:solidFill>
              </a:rPr>
              <a:t>Golsaran.com</a:t>
            </a:r>
            <a:endParaRPr lang="fa-IR" sz="1400" dirty="0">
              <a:solidFill>
                <a:srgbClr val="002060"/>
              </a:solidFill>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09592"/>
                                        </p:tgtEl>
                                        <p:attrNameLst>
                                          <p:attrName>style.visibility</p:attrName>
                                        </p:attrNameLst>
                                      </p:cBhvr>
                                      <p:to>
                                        <p:strVal val="visible"/>
                                      </p:to>
                                    </p:set>
                                    <p:animEffect transition="in" filter="slide(fromBottom)">
                                      <p:cBhvr>
                                        <p:cTn id="7" dur="500"/>
                                        <p:tgtEl>
                                          <p:spTgt spid="1095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09574"/>
                                        </p:tgtEl>
                                        <p:attrNameLst>
                                          <p:attrName>style.visibility</p:attrName>
                                        </p:attrNameLst>
                                      </p:cBhvr>
                                      <p:to>
                                        <p:strVal val="visible"/>
                                      </p:to>
                                    </p:set>
                                    <p:animEffect transition="in" filter="fade">
                                      <p:cBhvr>
                                        <p:cTn id="12" dur="1000"/>
                                        <p:tgtEl>
                                          <p:spTgt spid="109574"/>
                                        </p:tgtEl>
                                      </p:cBhvr>
                                    </p:animEffect>
                                    <p:anim calcmode="lin" valueType="num">
                                      <p:cBhvr>
                                        <p:cTn id="13" dur="1000" fill="hold"/>
                                        <p:tgtEl>
                                          <p:spTgt spid="109574"/>
                                        </p:tgtEl>
                                        <p:attrNameLst>
                                          <p:attrName>ppt_x</p:attrName>
                                        </p:attrNameLst>
                                      </p:cBhvr>
                                      <p:tavLst>
                                        <p:tav tm="0">
                                          <p:val>
                                            <p:strVal val="#ppt_x"/>
                                          </p:val>
                                        </p:tav>
                                        <p:tav tm="100000">
                                          <p:val>
                                            <p:strVal val="#ppt_x"/>
                                          </p:val>
                                        </p:tav>
                                      </p:tavLst>
                                    </p:anim>
                                    <p:anim calcmode="lin" valueType="num">
                                      <p:cBhvr>
                                        <p:cTn id="14" dur="1000" fill="hold"/>
                                        <p:tgtEl>
                                          <p:spTgt spid="109574"/>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xit" presetSubtype="12" fill="hold" nodeType="clickEffect">
                                  <p:stCondLst>
                                    <p:cond delay="0"/>
                                  </p:stCondLst>
                                  <p:childTnLst>
                                    <p:animEffect transition="out" filter="strips(downLeft)">
                                      <p:cBhvr>
                                        <p:cTn id="18" dur="500"/>
                                        <p:tgtEl>
                                          <p:spTgt spid="109574"/>
                                        </p:tgtEl>
                                      </p:cBhvr>
                                    </p:animEffect>
                                    <p:set>
                                      <p:cBhvr>
                                        <p:cTn id="19" dur="1" fill="hold">
                                          <p:stCondLst>
                                            <p:cond delay="499"/>
                                          </p:stCondLst>
                                        </p:cTn>
                                        <p:tgtEl>
                                          <p:spTgt spid="10957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09581"/>
                                        </p:tgtEl>
                                        <p:attrNameLst>
                                          <p:attrName>style.visibility</p:attrName>
                                        </p:attrNameLst>
                                      </p:cBhvr>
                                      <p:to>
                                        <p:strVal val="visible"/>
                                      </p:to>
                                    </p:set>
                                    <p:animEffect transition="in" filter="fade">
                                      <p:cBhvr>
                                        <p:cTn id="24" dur="1000"/>
                                        <p:tgtEl>
                                          <p:spTgt spid="109581"/>
                                        </p:tgtEl>
                                      </p:cBhvr>
                                    </p:animEffect>
                                    <p:anim calcmode="lin" valueType="num">
                                      <p:cBhvr>
                                        <p:cTn id="25" dur="1000" fill="hold"/>
                                        <p:tgtEl>
                                          <p:spTgt spid="109581"/>
                                        </p:tgtEl>
                                        <p:attrNameLst>
                                          <p:attrName>ppt_x</p:attrName>
                                        </p:attrNameLst>
                                      </p:cBhvr>
                                      <p:tavLst>
                                        <p:tav tm="0">
                                          <p:val>
                                            <p:strVal val="#ppt_x"/>
                                          </p:val>
                                        </p:tav>
                                        <p:tav tm="100000">
                                          <p:val>
                                            <p:strVal val="#ppt_x"/>
                                          </p:val>
                                        </p:tav>
                                      </p:tavLst>
                                    </p:anim>
                                    <p:anim calcmode="lin" valueType="num">
                                      <p:cBhvr>
                                        <p:cTn id="26" dur="1000" fill="hold"/>
                                        <p:tgtEl>
                                          <p:spTgt spid="109581"/>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8" presetClass="exit" presetSubtype="12" fill="hold" nodeType="clickEffect">
                                  <p:stCondLst>
                                    <p:cond delay="0"/>
                                  </p:stCondLst>
                                  <p:childTnLst>
                                    <p:animEffect transition="out" filter="strips(downLeft)">
                                      <p:cBhvr>
                                        <p:cTn id="30" dur="500"/>
                                        <p:tgtEl>
                                          <p:spTgt spid="109581"/>
                                        </p:tgtEl>
                                      </p:cBhvr>
                                    </p:animEffect>
                                    <p:set>
                                      <p:cBhvr>
                                        <p:cTn id="31" dur="1" fill="hold">
                                          <p:stCondLst>
                                            <p:cond delay="499"/>
                                          </p:stCondLst>
                                        </p:cTn>
                                        <p:tgtEl>
                                          <p:spTgt spid="109581"/>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42" presetClass="entr" presetSubtype="0" fill="hold" nodeType="clickEffect">
                                  <p:stCondLst>
                                    <p:cond delay="0"/>
                                  </p:stCondLst>
                                  <p:childTnLst>
                                    <p:set>
                                      <p:cBhvr>
                                        <p:cTn id="35" dur="1" fill="hold">
                                          <p:stCondLst>
                                            <p:cond delay="0"/>
                                          </p:stCondLst>
                                        </p:cTn>
                                        <p:tgtEl>
                                          <p:spTgt spid="109586"/>
                                        </p:tgtEl>
                                        <p:attrNameLst>
                                          <p:attrName>style.visibility</p:attrName>
                                        </p:attrNameLst>
                                      </p:cBhvr>
                                      <p:to>
                                        <p:strVal val="visible"/>
                                      </p:to>
                                    </p:set>
                                    <p:animEffect transition="in" filter="fade">
                                      <p:cBhvr>
                                        <p:cTn id="36" dur="1000"/>
                                        <p:tgtEl>
                                          <p:spTgt spid="109586"/>
                                        </p:tgtEl>
                                      </p:cBhvr>
                                    </p:animEffect>
                                    <p:anim calcmode="lin" valueType="num">
                                      <p:cBhvr>
                                        <p:cTn id="37" dur="1000" fill="hold"/>
                                        <p:tgtEl>
                                          <p:spTgt spid="109586"/>
                                        </p:tgtEl>
                                        <p:attrNameLst>
                                          <p:attrName>ppt_x</p:attrName>
                                        </p:attrNameLst>
                                      </p:cBhvr>
                                      <p:tavLst>
                                        <p:tav tm="0">
                                          <p:val>
                                            <p:strVal val="#ppt_x"/>
                                          </p:val>
                                        </p:tav>
                                        <p:tav tm="100000">
                                          <p:val>
                                            <p:strVal val="#ppt_x"/>
                                          </p:val>
                                        </p:tav>
                                      </p:tavLst>
                                    </p:anim>
                                    <p:anim calcmode="lin" valueType="num">
                                      <p:cBhvr>
                                        <p:cTn id="38" dur="1000" fill="hold"/>
                                        <p:tgtEl>
                                          <p:spTgt spid="109586"/>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xit" presetSubtype="12" fill="hold" nodeType="clickEffect">
                                  <p:stCondLst>
                                    <p:cond delay="0"/>
                                  </p:stCondLst>
                                  <p:childTnLst>
                                    <p:animEffect transition="out" filter="strips(downLeft)">
                                      <p:cBhvr>
                                        <p:cTn id="42" dur="500"/>
                                        <p:tgtEl>
                                          <p:spTgt spid="109586"/>
                                        </p:tgtEl>
                                      </p:cBhvr>
                                    </p:animEffect>
                                    <p:set>
                                      <p:cBhvr>
                                        <p:cTn id="43" dur="1" fill="hold">
                                          <p:stCondLst>
                                            <p:cond delay="499"/>
                                          </p:stCondLst>
                                        </p:cTn>
                                        <p:tgtEl>
                                          <p:spTgt spid="109586"/>
                                        </p:tgtEl>
                                        <p:attrNameLst>
                                          <p:attrName>style.visibility</p:attrName>
                                        </p:attrNameLst>
                                      </p:cBhvr>
                                      <p:to>
                                        <p:strVal val="hidden"/>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109588"/>
                                        </p:tgtEl>
                                        <p:attrNameLst>
                                          <p:attrName>style.visibility</p:attrName>
                                        </p:attrNameLst>
                                      </p:cBhvr>
                                      <p:to>
                                        <p:strVal val="visible"/>
                                      </p:to>
                                    </p:set>
                                    <p:animEffect transition="in" filter="fade">
                                      <p:cBhvr>
                                        <p:cTn id="48" dur="1000"/>
                                        <p:tgtEl>
                                          <p:spTgt spid="109588"/>
                                        </p:tgtEl>
                                      </p:cBhvr>
                                    </p:animEffect>
                                    <p:anim calcmode="lin" valueType="num">
                                      <p:cBhvr>
                                        <p:cTn id="49" dur="1000" fill="hold"/>
                                        <p:tgtEl>
                                          <p:spTgt spid="109588"/>
                                        </p:tgtEl>
                                        <p:attrNameLst>
                                          <p:attrName>ppt_x</p:attrName>
                                        </p:attrNameLst>
                                      </p:cBhvr>
                                      <p:tavLst>
                                        <p:tav tm="0">
                                          <p:val>
                                            <p:strVal val="#ppt_x"/>
                                          </p:val>
                                        </p:tav>
                                        <p:tav tm="100000">
                                          <p:val>
                                            <p:strVal val="#ppt_x"/>
                                          </p:val>
                                        </p:tav>
                                      </p:tavLst>
                                    </p:anim>
                                    <p:anim calcmode="lin" valueType="num">
                                      <p:cBhvr>
                                        <p:cTn id="50" dur="1000" fill="hold"/>
                                        <p:tgtEl>
                                          <p:spTgt spid="109588"/>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xit" presetSubtype="12" fill="hold" nodeType="clickEffect">
                                  <p:stCondLst>
                                    <p:cond delay="0"/>
                                  </p:stCondLst>
                                  <p:childTnLst>
                                    <p:animEffect transition="out" filter="strips(downLeft)">
                                      <p:cBhvr>
                                        <p:cTn id="54" dur="500"/>
                                        <p:tgtEl>
                                          <p:spTgt spid="109588"/>
                                        </p:tgtEl>
                                      </p:cBhvr>
                                    </p:animEffect>
                                    <p:set>
                                      <p:cBhvr>
                                        <p:cTn id="55" dur="1" fill="hold">
                                          <p:stCondLst>
                                            <p:cond delay="499"/>
                                          </p:stCondLst>
                                        </p:cTn>
                                        <p:tgtEl>
                                          <p:spTgt spid="109588"/>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42" presetClass="entr" presetSubtype="0" fill="hold" nodeType="clickEffect">
                                  <p:stCondLst>
                                    <p:cond delay="0"/>
                                  </p:stCondLst>
                                  <p:childTnLst>
                                    <p:set>
                                      <p:cBhvr>
                                        <p:cTn id="59" dur="1" fill="hold">
                                          <p:stCondLst>
                                            <p:cond delay="0"/>
                                          </p:stCondLst>
                                        </p:cTn>
                                        <p:tgtEl>
                                          <p:spTgt spid="109590"/>
                                        </p:tgtEl>
                                        <p:attrNameLst>
                                          <p:attrName>style.visibility</p:attrName>
                                        </p:attrNameLst>
                                      </p:cBhvr>
                                      <p:to>
                                        <p:strVal val="visible"/>
                                      </p:to>
                                    </p:set>
                                    <p:animEffect transition="in" filter="fade">
                                      <p:cBhvr>
                                        <p:cTn id="60" dur="1000"/>
                                        <p:tgtEl>
                                          <p:spTgt spid="109590"/>
                                        </p:tgtEl>
                                      </p:cBhvr>
                                    </p:animEffect>
                                    <p:anim calcmode="lin" valueType="num">
                                      <p:cBhvr>
                                        <p:cTn id="61" dur="1000" fill="hold"/>
                                        <p:tgtEl>
                                          <p:spTgt spid="109590"/>
                                        </p:tgtEl>
                                        <p:attrNameLst>
                                          <p:attrName>ppt_x</p:attrName>
                                        </p:attrNameLst>
                                      </p:cBhvr>
                                      <p:tavLst>
                                        <p:tav tm="0">
                                          <p:val>
                                            <p:strVal val="#ppt_x"/>
                                          </p:val>
                                        </p:tav>
                                        <p:tav tm="100000">
                                          <p:val>
                                            <p:strVal val="#ppt_x"/>
                                          </p:val>
                                        </p:tav>
                                      </p:tavLst>
                                    </p:anim>
                                    <p:anim calcmode="lin" valueType="num">
                                      <p:cBhvr>
                                        <p:cTn id="62" dur="1000" fill="hold"/>
                                        <p:tgtEl>
                                          <p:spTgt spid="109590"/>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8" presetClass="exit" presetSubtype="12" fill="hold" nodeType="clickEffect">
                                  <p:stCondLst>
                                    <p:cond delay="0"/>
                                  </p:stCondLst>
                                  <p:childTnLst>
                                    <p:animEffect transition="out" filter="strips(downLeft)">
                                      <p:cBhvr>
                                        <p:cTn id="66" dur="500"/>
                                        <p:tgtEl>
                                          <p:spTgt spid="109590"/>
                                        </p:tgtEl>
                                      </p:cBhvr>
                                    </p:animEffect>
                                    <p:set>
                                      <p:cBhvr>
                                        <p:cTn id="67" dur="1" fill="hold">
                                          <p:stCondLst>
                                            <p:cond delay="499"/>
                                          </p:stCondLst>
                                        </p:cTn>
                                        <p:tgtEl>
                                          <p:spTgt spid="1095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0594" name="AutoShape 2"/>
          <p:cNvSpPr>
            <a:spLocks noChangeArrowheads="1"/>
          </p:cNvSpPr>
          <p:nvPr/>
        </p:nvSpPr>
        <p:spPr bwMode="auto">
          <a:xfrm>
            <a:off x="228600" y="152400"/>
            <a:ext cx="8686800" cy="1828800"/>
          </a:xfrm>
          <a:prstGeom prst="flowChartProcess">
            <a:avLst/>
          </a:prstGeom>
          <a:solidFill>
            <a:srgbClr val="FF6600">
              <a:alpha val="28000"/>
            </a:srgbClr>
          </a:solidFill>
          <a:ln w="57150" cap="rnd" cmpd="thinThick">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a-IR"/>
          </a:p>
        </p:txBody>
      </p:sp>
      <p:sp>
        <p:nvSpPr>
          <p:cNvPr id="110595" name="Rectangle 3"/>
          <p:cNvSpPr>
            <a:spLocks noGrp="1" noChangeArrowheads="1"/>
          </p:cNvSpPr>
          <p:nvPr>
            <p:ph type="title"/>
          </p:nvPr>
        </p:nvSpPr>
        <p:spPr>
          <a:xfrm>
            <a:off x="5943600" y="2057400"/>
            <a:ext cx="2971800" cy="1295400"/>
          </a:xfrm>
          <a:effectLst>
            <a:outerShdw dist="35921" dir="2700000" algn="ctr" rotWithShape="0">
              <a:srgbClr val="000000"/>
            </a:outerShdw>
          </a:effectLst>
        </p:spPr>
        <p:txBody>
          <a:bodyPr/>
          <a:lstStyle/>
          <a:p>
            <a:pPr algn="r"/>
            <a:r>
              <a:rPr lang="fa-IR" sz="4800" b="1">
                <a:solidFill>
                  <a:srgbClr val="FFFF00"/>
                </a:solidFill>
              </a:rPr>
              <a:t>درخت:</a:t>
            </a:r>
            <a:endParaRPr lang="en-US" sz="4800" b="1">
              <a:solidFill>
                <a:srgbClr val="FFFF00"/>
              </a:solidFill>
            </a:endParaRPr>
          </a:p>
        </p:txBody>
      </p:sp>
      <p:pic>
        <p:nvPicPr>
          <p:cNvPr id="110607" name="Picture 15" descr="Corylus%20avellana%2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6525" y="2209800"/>
            <a:ext cx="3978275" cy="4495800"/>
          </a:xfrm>
          <a:prstGeom prst="rect">
            <a:avLst/>
          </a:prstGeom>
          <a:noFill/>
          <a:extLst>
            <a:ext uri="{909E8E84-426E-40DD-AFC4-6F175D3DCCD1}">
              <a14:hiddenFill xmlns:a14="http://schemas.microsoft.com/office/drawing/2010/main">
                <a:solidFill>
                  <a:srgbClr val="FFFFFF"/>
                </a:solidFill>
              </a14:hiddenFill>
            </a:ext>
          </a:extLst>
        </p:spPr>
      </p:pic>
      <p:pic>
        <p:nvPicPr>
          <p:cNvPr id="110608" name="Picture 16" descr="Corylus%20avellana%2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228600"/>
            <a:ext cx="14160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10609" name="Picture 17" descr="corylus-avellana-contorta-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52400" y="2209800"/>
            <a:ext cx="2544763"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10610" name="Picture 18" descr="corylus-avellana-contorta-b"/>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057400" y="381000"/>
            <a:ext cx="912813"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10611" name="Picture 19" descr="BWcorylusavelcontorta"/>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057400"/>
            <a:ext cx="43942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0612" name="Picture 20" descr="BWcorylusavelcontorta"/>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0400" y="228600"/>
            <a:ext cx="1538288" cy="16002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9334" y="6550223"/>
            <a:ext cx="1260410" cy="307777"/>
          </a:xfrm>
          <a:prstGeom prst="rect">
            <a:avLst/>
          </a:prstGeom>
          <a:noFill/>
        </p:spPr>
        <p:txBody>
          <a:bodyPr wrap="none" rtlCol="1">
            <a:spAutoFit/>
          </a:bodyPr>
          <a:lstStyle/>
          <a:p>
            <a:r>
              <a:rPr lang="en-US" sz="1400" dirty="0" smtClean="0">
                <a:solidFill>
                  <a:srgbClr val="002060"/>
                </a:solidFill>
              </a:rPr>
              <a:t>Golsaran.com</a:t>
            </a:r>
            <a:endParaRPr lang="fa-IR" sz="1400" dirty="0">
              <a:solidFill>
                <a:srgbClr val="002060"/>
              </a:solidFill>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slide(fromBottom)">
                                      <p:cBhvr>
                                        <p:cTn id="7" dur="500"/>
                                        <p:tgtEl>
                                          <p:spTgt spid="110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0607"/>
                                        </p:tgtEl>
                                        <p:attrNameLst>
                                          <p:attrName>style.visibility</p:attrName>
                                        </p:attrNameLst>
                                      </p:cBhvr>
                                      <p:to>
                                        <p:strVal val="visible"/>
                                      </p:to>
                                    </p:set>
                                    <p:anim calcmode="lin" valueType="num">
                                      <p:cBhvr>
                                        <p:cTn id="12" dur="500" fill="hold"/>
                                        <p:tgtEl>
                                          <p:spTgt spid="110607"/>
                                        </p:tgtEl>
                                        <p:attrNameLst>
                                          <p:attrName>ppt_w</p:attrName>
                                        </p:attrNameLst>
                                      </p:cBhvr>
                                      <p:tavLst>
                                        <p:tav tm="0">
                                          <p:val>
                                            <p:fltVal val="0"/>
                                          </p:val>
                                        </p:tav>
                                        <p:tav tm="100000">
                                          <p:val>
                                            <p:strVal val="#ppt_w"/>
                                          </p:val>
                                        </p:tav>
                                      </p:tavLst>
                                    </p:anim>
                                    <p:anim calcmode="lin" valueType="num">
                                      <p:cBhvr>
                                        <p:cTn id="13" dur="500" fill="hold"/>
                                        <p:tgtEl>
                                          <p:spTgt spid="110607"/>
                                        </p:tgtEl>
                                        <p:attrNameLst>
                                          <p:attrName>ppt_h</p:attrName>
                                        </p:attrNameLst>
                                      </p:cBhvr>
                                      <p:tavLst>
                                        <p:tav tm="0">
                                          <p:val>
                                            <p:fltVal val="0"/>
                                          </p:val>
                                        </p:tav>
                                        <p:tav tm="100000">
                                          <p:val>
                                            <p:strVal val="#ppt_h"/>
                                          </p:val>
                                        </p:tav>
                                      </p:tavLst>
                                    </p:anim>
                                    <p:anim calcmode="lin" valueType="num">
                                      <p:cBhvr>
                                        <p:cTn id="14" dur="500" fill="hold"/>
                                        <p:tgtEl>
                                          <p:spTgt spid="110607"/>
                                        </p:tgtEl>
                                        <p:attrNameLst>
                                          <p:attrName>style.rotation</p:attrName>
                                        </p:attrNameLst>
                                      </p:cBhvr>
                                      <p:tavLst>
                                        <p:tav tm="0">
                                          <p:val>
                                            <p:fltVal val="360"/>
                                          </p:val>
                                        </p:tav>
                                        <p:tav tm="100000">
                                          <p:val>
                                            <p:fltVal val="0"/>
                                          </p:val>
                                        </p:tav>
                                      </p:tavLst>
                                    </p:anim>
                                    <p:animEffect transition="in" filter="fade">
                                      <p:cBhvr>
                                        <p:cTn id="15" dur="500"/>
                                        <p:tgtEl>
                                          <p:spTgt spid="11060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8" presetClass="exit" presetSubtype="0" decel="50000" fill="hold" nodeType="clickEffect">
                                  <p:stCondLst>
                                    <p:cond delay="0"/>
                                  </p:stCondLst>
                                  <p:childTnLst>
                                    <p:anim calcmode="lin" valueType="num">
                                      <p:cBhvr>
                                        <p:cTn id="19" dur="1000"/>
                                        <p:tgtEl>
                                          <p:spTgt spid="110607"/>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20" dur="1000"/>
                                        <p:tgtEl>
                                          <p:spTgt spid="110607"/>
                                        </p:tgtEl>
                                        <p:attrNameLst>
                                          <p:attrName>ppt_x</p:attrName>
                                        </p:attrNameLst>
                                      </p:cBhvr>
                                      <p:tavLst>
                                        <p:tav tm="0">
                                          <p:val>
                                            <p:strVal val="ppt_x"/>
                                          </p:val>
                                        </p:tav>
                                        <p:tav tm="50000">
                                          <p:val>
                                            <p:fltVal val="0.95"/>
                                          </p:val>
                                        </p:tav>
                                        <p:tav tm="100000">
                                          <p:val>
                                            <p:fltVal val="-1"/>
                                          </p:val>
                                        </p:tav>
                                      </p:tavLst>
                                    </p:anim>
                                    <p:anim calcmode="lin" valueType="num">
                                      <p:cBhvr>
                                        <p:cTn id="21" dur="1000"/>
                                        <p:tgtEl>
                                          <p:spTgt spid="110607"/>
                                        </p:tgtEl>
                                        <p:attrNameLst>
                                          <p:attrName>ppt_y</p:attrName>
                                        </p:attrNameLst>
                                      </p:cBhvr>
                                      <p:tavLst>
                                        <p:tav tm="0">
                                          <p:val>
                                            <p:strVal val="ppt_y"/>
                                          </p:val>
                                        </p:tav>
                                        <p:tav tm="100000">
                                          <p:val>
                                            <p:strVal val="ppt_y"/>
                                          </p:val>
                                        </p:tav>
                                      </p:tavLst>
                                    </p:anim>
                                    <p:animEffect transition="out" filter="fade">
                                      <p:cBhvr>
                                        <p:cTn id="22" dur="1000"/>
                                        <p:tgtEl>
                                          <p:spTgt spid="110607"/>
                                        </p:tgtEl>
                                      </p:cBhvr>
                                    </p:animEffect>
                                    <p:set>
                                      <p:cBhvr>
                                        <p:cTn id="23" dur="1" fill="hold">
                                          <p:stCondLst>
                                            <p:cond delay="999"/>
                                          </p:stCondLst>
                                        </p:cTn>
                                        <p:tgtEl>
                                          <p:spTgt spid="110607"/>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110609"/>
                                        </p:tgtEl>
                                        <p:attrNameLst>
                                          <p:attrName>style.visibility</p:attrName>
                                        </p:attrNameLst>
                                      </p:cBhvr>
                                      <p:to>
                                        <p:strVal val="visible"/>
                                      </p:to>
                                    </p:set>
                                    <p:anim calcmode="lin" valueType="num">
                                      <p:cBhvr>
                                        <p:cTn id="28" dur="500" fill="hold"/>
                                        <p:tgtEl>
                                          <p:spTgt spid="110609"/>
                                        </p:tgtEl>
                                        <p:attrNameLst>
                                          <p:attrName>ppt_w</p:attrName>
                                        </p:attrNameLst>
                                      </p:cBhvr>
                                      <p:tavLst>
                                        <p:tav tm="0">
                                          <p:val>
                                            <p:fltVal val="0"/>
                                          </p:val>
                                        </p:tav>
                                        <p:tav tm="100000">
                                          <p:val>
                                            <p:strVal val="#ppt_w"/>
                                          </p:val>
                                        </p:tav>
                                      </p:tavLst>
                                    </p:anim>
                                    <p:anim calcmode="lin" valueType="num">
                                      <p:cBhvr>
                                        <p:cTn id="29" dur="500" fill="hold"/>
                                        <p:tgtEl>
                                          <p:spTgt spid="110609"/>
                                        </p:tgtEl>
                                        <p:attrNameLst>
                                          <p:attrName>ppt_h</p:attrName>
                                        </p:attrNameLst>
                                      </p:cBhvr>
                                      <p:tavLst>
                                        <p:tav tm="0">
                                          <p:val>
                                            <p:fltVal val="0"/>
                                          </p:val>
                                        </p:tav>
                                        <p:tav tm="100000">
                                          <p:val>
                                            <p:strVal val="#ppt_h"/>
                                          </p:val>
                                        </p:tav>
                                      </p:tavLst>
                                    </p:anim>
                                    <p:anim calcmode="lin" valueType="num">
                                      <p:cBhvr>
                                        <p:cTn id="30" dur="500" fill="hold"/>
                                        <p:tgtEl>
                                          <p:spTgt spid="110609"/>
                                        </p:tgtEl>
                                        <p:attrNameLst>
                                          <p:attrName>style.rotation</p:attrName>
                                        </p:attrNameLst>
                                      </p:cBhvr>
                                      <p:tavLst>
                                        <p:tav tm="0">
                                          <p:val>
                                            <p:fltVal val="360"/>
                                          </p:val>
                                        </p:tav>
                                        <p:tav tm="100000">
                                          <p:val>
                                            <p:fltVal val="0"/>
                                          </p:val>
                                        </p:tav>
                                      </p:tavLst>
                                    </p:anim>
                                    <p:animEffect transition="in" filter="fade">
                                      <p:cBhvr>
                                        <p:cTn id="31" dur="500"/>
                                        <p:tgtEl>
                                          <p:spTgt spid="11060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8" presetClass="exit" presetSubtype="0" decel="50000" fill="hold" nodeType="clickEffect">
                                  <p:stCondLst>
                                    <p:cond delay="0"/>
                                  </p:stCondLst>
                                  <p:childTnLst>
                                    <p:anim calcmode="lin" valueType="num">
                                      <p:cBhvr>
                                        <p:cTn id="35" dur="1000"/>
                                        <p:tgtEl>
                                          <p:spTgt spid="110609"/>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36" dur="1000"/>
                                        <p:tgtEl>
                                          <p:spTgt spid="110609"/>
                                        </p:tgtEl>
                                        <p:attrNameLst>
                                          <p:attrName>ppt_x</p:attrName>
                                        </p:attrNameLst>
                                      </p:cBhvr>
                                      <p:tavLst>
                                        <p:tav tm="0">
                                          <p:val>
                                            <p:strVal val="ppt_x"/>
                                          </p:val>
                                        </p:tav>
                                        <p:tav tm="50000">
                                          <p:val>
                                            <p:fltVal val="0.95"/>
                                          </p:val>
                                        </p:tav>
                                        <p:tav tm="100000">
                                          <p:val>
                                            <p:fltVal val="-1"/>
                                          </p:val>
                                        </p:tav>
                                      </p:tavLst>
                                    </p:anim>
                                    <p:anim calcmode="lin" valueType="num">
                                      <p:cBhvr>
                                        <p:cTn id="37" dur="1000"/>
                                        <p:tgtEl>
                                          <p:spTgt spid="110609"/>
                                        </p:tgtEl>
                                        <p:attrNameLst>
                                          <p:attrName>ppt_y</p:attrName>
                                        </p:attrNameLst>
                                      </p:cBhvr>
                                      <p:tavLst>
                                        <p:tav tm="0">
                                          <p:val>
                                            <p:strVal val="ppt_y"/>
                                          </p:val>
                                        </p:tav>
                                        <p:tav tm="100000">
                                          <p:val>
                                            <p:strVal val="ppt_y"/>
                                          </p:val>
                                        </p:tav>
                                      </p:tavLst>
                                    </p:anim>
                                    <p:animEffect transition="out" filter="fade">
                                      <p:cBhvr>
                                        <p:cTn id="38" dur="1000"/>
                                        <p:tgtEl>
                                          <p:spTgt spid="110609"/>
                                        </p:tgtEl>
                                      </p:cBhvr>
                                    </p:animEffect>
                                    <p:set>
                                      <p:cBhvr>
                                        <p:cTn id="39" dur="1" fill="hold">
                                          <p:stCondLst>
                                            <p:cond delay="999"/>
                                          </p:stCondLst>
                                        </p:cTn>
                                        <p:tgtEl>
                                          <p:spTgt spid="110609"/>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54" presetClass="entr" presetSubtype="0" accel="100000" fill="hold" nodeType="clickEffect">
                                  <p:stCondLst>
                                    <p:cond delay="0"/>
                                  </p:stCondLst>
                                  <p:childTnLst>
                                    <p:set>
                                      <p:cBhvr>
                                        <p:cTn id="43" dur="1" fill="hold">
                                          <p:stCondLst>
                                            <p:cond delay="0"/>
                                          </p:stCondLst>
                                        </p:cTn>
                                        <p:tgtEl>
                                          <p:spTgt spid="110611"/>
                                        </p:tgtEl>
                                        <p:attrNameLst>
                                          <p:attrName>style.visibility</p:attrName>
                                        </p:attrNameLst>
                                      </p:cBhvr>
                                      <p:to>
                                        <p:strVal val="visible"/>
                                      </p:to>
                                    </p:set>
                                    <p:anim calcmode="lin" valueType="num">
                                      <p:cBhvr>
                                        <p:cTn id="44" dur="500" fill="hold"/>
                                        <p:tgtEl>
                                          <p:spTgt spid="110611"/>
                                        </p:tgtEl>
                                        <p:attrNameLst>
                                          <p:attrName>ppt_w</p:attrName>
                                        </p:attrNameLst>
                                      </p:cBhvr>
                                      <p:tavLst>
                                        <p:tav tm="0">
                                          <p:val>
                                            <p:strVal val="#ppt_w*0.05"/>
                                          </p:val>
                                        </p:tav>
                                        <p:tav tm="100000">
                                          <p:val>
                                            <p:strVal val="#ppt_w"/>
                                          </p:val>
                                        </p:tav>
                                      </p:tavLst>
                                    </p:anim>
                                    <p:anim calcmode="lin" valueType="num">
                                      <p:cBhvr>
                                        <p:cTn id="45" dur="500" fill="hold"/>
                                        <p:tgtEl>
                                          <p:spTgt spid="110611"/>
                                        </p:tgtEl>
                                        <p:attrNameLst>
                                          <p:attrName>ppt_h</p:attrName>
                                        </p:attrNameLst>
                                      </p:cBhvr>
                                      <p:tavLst>
                                        <p:tav tm="0">
                                          <p:val>
                                            <p:strVal val="#ppt_h"/>
                                          </p:val>
                                        </p:tav>
                                        <p:tav tm="100000">
                                          <p:val>
                                            <p:strVal val="#ppt_h"/>
                                          </p:val>
                                        </p:tav>
                                      </p:tavLst>
                                    </p:anim>
                                    <p:anim calcmode="lin" valueType="num">
                                      <p:cBhvr>
                                        <p:cTn id="46" dur="500" fill="hold"/>
                                        <p:tgtEl>
                                          <p:spTgt spid="110611"/>
                                        </p:tgtEl>
                                        <p:attrNameLst>
                                          <p:attrName>ppt_x</p:attrName>
                                        </p:attrNameLst>
                                      </p:cBhvr>
                                      <p:tavLst>
                                        <p:tav tm="0">
                                          <p:val>
                                            <p:strVal val="#ppt_x-.2"/>
                                          </p:val>
                                        </p:tav>
                                        <p:tav tm="100000">
                                          <p:val>
                                            <p:strVal val="#ppt_x"/>
                                          </p:val>
                                        </p:tav>
                                      </p:tavLst>
                                    </p:anim>
                                    <p:anim calcmode="lin" valueType="num">
                                      <p:cBhvr>
                                        <p:cTn id="47" dur="500" fill="hold"/>
                                        <p:tgtEl>
                                          <p:spTgt spid="110611"/>
                                        </p:tgtEl>
                                        <p:attrNameLst>
                                          <p:attrName>ppt_y</p:attrName>
                                        </p:attrNameLst>
                                      </p:cBhvr>
                                      <p:tavLst>
                                        <p:tav tm="0">
                                          <p:val>
                                            <p:strVal val="#ppt_y"/>
                                          </p:val>
                                        </p:tav>
                                        <p:tav tm="100000">
                                          <p:val>
                                            <p:strVal val="#ppt_y"/>
                                          </p:val>
                                        </p:tav>
                                      </p:tavLst>
                                    </p:anim>
                                    <p:animEffect transition="in" filter="fade">
                                      <p:cBhvr>
                                        <p:cTn id="48" dur="500"/>
                                        <p:tgtEl>
                                          <p:spTgt spid="11061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8" presetClass="exit" presetSubtype="0" decel="50000" fill="hold" nodeType="clickEffect">
                                  <p:stCondLst>
                                    <p:cond delay="0"/>
                                  </p:stCondLst>
                                  <p:childTnLst>
                                    <p:anim calcmode="lin" valueType="num">
                                      <p:cBhvr>
                                        <p:cTn id="52" dur="1000"/>
                                        <p:tgtEl>
                                          <p:spTgt spid="110611"/>
                                        </p:tgtEl>
                                        <p:attrNameLst>
                                          <p:attrName>style.rotation</p:attrName>
                                        </p:attrNameLst>
                                      </p:cBhvr>
                                      <p:tavLst>
                                        <p:tav tm="0">
                                          <p:val>
                                            <p:fltVal val="0"/>
                                          </p:val>
                                        </p:tav>
                                        <p:tav tm="20000">
                                          <p:val>
                                            <p:fltVal val="90"/>
                                          </p:val>
                                        </p:tav>
                                        <p:tav tm="20000">
                                          <p:val>
                                            <p:fltVal val="90"/>
                                          </p:val>
                                        </p:tav>
                                        <p:tav tm="100000">
                                          <p:val>
                                            <p:fltVal val="90"/>
                                          </p:val>
                                        </p:tav>
                                      </p:tavLst>
                                    </p:anim>
                                    <p:anim calcmode="lin" valueType="num">
                                      <p:cBhvr>
                                        <p:cTn id="53" dur="1000"/>
                                        <p:tgtEl>
                                          <p:spTgt spid="110611"/>
                                        </p:tgtEl>
                                        <p:attrNameLst>
                                          <p:attrName>ppt_x</p:attrName>
                                        </p:attrNameLst>
                                      </p:cBhvr>
                                      <p:tavLst>
                                        <p:tav tm="0">
                                          <p:val>
                                            <p:strVal val="ppt_x"/>
                                          </p:val>
                                        </p:tav>
                                        <p:tav tm="50000">
                                          <p:val>
                                            <p:fltVal val="0.95"/>
                                          </p:val>
                                        </p:tav>
                                        <p:tav tm="100000">
                                          <p:val>
                                            <p:fltVal val="-1"/>
                                          </p:val>
                                        </p:tav>
                                      </p:tavLst>
                                    </p:anim>
                                    <p:anim calcmode="lin" valueType="num">
                                      <p:cBhvr>
                                        <p:cTn id="54" dur="1000"/>
                                        <p:tgtEl>
                                          <p:spTgt spid="110611"/>
                                        </p:tgtEl>
                                        <p:attrNameLst>
                                          <p:attrName>ppt_y</p:attrName>
                                        </p:attrNameLst>
                                      </p:cBhvr>
                                      <p:tavLst>
                                        <p:tav tm="0">
                                          <p:val>
                                            <p:strVal val="ppt_y"/>
                                          </p:val>
                                        </p:tav>
                                        <p:tav tm="100000">
                                          <p:val>
                                            <p:strVal val="ppt_y"/>
                                          </p:val>
                                        </p:tav>
                                      </p:tavLst>
                                    </p:anim>
                                    <p:animEffect transition="out" filter="fade">
                                      <p:cBhvr>
                                        <p:cTn id="55" dur="1000"/>
                                        <p:tgtEl>
                                          <p:spTgt spid="110611"/>
                                        </p:tgtEl>
                                      </p:cBhvr>
                                    </p:animEffect>
                                    <p:set>
                                      <p:cBhvr>
                                        <p:cTn id="56" dur="1" fill="hold">
                                          <p:stCondLst>
                                            <p:cond delay="999"/>
                                          </p:stCondLst>
                                        </p:cTn>
                                        <p:tgtEl>
                                          <p:spTgt spid="1106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nimBg="1"/>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Ocean</Template>
  <TotalTime>1586</TotalTime>
  <Words>407</Words>
  <Application>Microsoft Office PowerPoint</Application>
  <PresentationFormat>On-screen Show (4:3)</PresentationFormat>
  <Paragraphs>58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Tahoma</vt:lpstr>
      <vt:lpstr>Wingdings</vt:lpstr>
      <vt:lpstr>Ocean</vt:lpstr>
      <vt:lpstr>PowerPoint Presentation</vt:lpstr>
      <vt:lpstr>PowerPoint Presentation</vt:lpstr>
      <vt:lpstr>کشورهای تولید کننده:</vt:lpstr>
      <vt:lpstr>گونه های فندق:</vt:lpstr>
      <vt:lpstr>گل های نر:</vt:lpstr>
      <vt:lpstr>گل های ماده:</vt:lpstr>
      <vt:lpstr>تکثیر:</vt:lpstr>
      <vt:lpstr>میوه:</vt:lpstr>
      <vt:lpstr>درخت:</vt:lpstr>
      <vt:lpstr>برگ:</vt:lpstr>
      <vt:lpstr>PowerPoint Presentation</vt:lpstr>
    </vt:vector>
  </TitlesOfParts>
  <Company>narsis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Golsaran.com</dc:creator>
  <cp:lastModifiedBy>MSI</cp:lastModifiedBy>
  <cp:revision>110</cp:revision>
  <dcterms:created xsi:type="dcterms:W3CDTF">2006-05-11T04:01:52Z</dcterms:created>
  <dcterms:modified xsi:type="dcterms:W3CDTF">2015-12-22T14:37:40Z</dcterms:modified>
</cp:coreProperties>
</file>